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75" r:id="rId7"/>
    <p:sldId id="276" r:id="rId8"/>
    <p:sldId id="277" r:id="rId9"/>
    <p:sldId id="261" r:id="rId10"/>
    <p:sldId id="278" r:id="rId11"/>
    <p:sldId id="262" r:id="rId12"/>
    <p:sldId id="263" r:id="rId13"/>
    <p:sldId id="284" r:id="rId14"/>
    <p:sldId id="264" r:id="rId15"/>
    <p:sldId id="265" r:id="rId16"/>
    <p:sldId id="266" r:id="rId17"/>
    <p:sldId id="279" r:id="rId18"/>
    <p:sldId id="282" r:id="rId19"/>
    <p:sldId id="267" r:id="rId20"/>
    <p:sldId id="268" r:id="rId21"/>
    <p:sldId id="269" r:id="rId22"/>
    <p:sldId id="283" r:id="rId23"/>
    <p:sldId id="270" r:id="rId24"/>
    <p:sldId id="271" r:id="rId25"/>
    <p:sldId id="285" r:id="rId26"/>
    <p:sldId id="272" r:id="rId27"/>
    <p:sldId id="273" r:id="rId28"/>
    <p:sldId id="274" r:id="rId29"/>
  </p:sldIdLst>
  <p:sldSz cx="9144000" cy="5143500" type="screen16x9"/>
  <p:notesSz cx="6858000" cy="9144000"/>
  <p:embeddedFontLst>
    <p:embeddedFont>
      <p:font typeface="Old Standard TT" panose="020B0604020202020204" charset="0"/>
      <p:regular r:id="rId31"/>
      <p:bold r:id="rId32"/>
      <p: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46" y="3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1194C8-E5ED-48B8-ABAE-5C69F422F4AD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D632258-9D11-4203-883C-FAB1D6688E41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System Administrator</a:t>
          </a:r>
        </a:p>
      </dgm:t>
    </dgm:pt>
    <dgm:pt modelId="{55FF3695-ACE9-4088-8423-4899CCD80311}" type="parTrans" cxnId="{CF99E430-4500-44E5-AA71-56F29CA2C046}">
      <dgm:prSet/>
      <dgm:spPr/>
      <dgm:t>
        <a:bodyPr/>
        <a:lstStyle/>
        <a:p>
          <a:endParaRPr lang="en-US"/>
        </a:p>
      </dgm:t>
    </dgm:pt>
    <dgm:pt modelId="{90E3326B-C440-47FD-AE33-0740C43CA6BF}" type="sibTrans" cxnId="{CF99E430-4500-44E5-AA71-56F29CA2C046}">
      <dgm:prSet/>
      <dgm:spPr/>
      <dgm:t>
        <a:bodyPr/>
        <a:lstStyle/>
        <a:p>
          <a:endParaRPr lang="en-US"/>
        </a:p>
      </dgm:t>
    </dgm:pt>
    <dgm:pt modelId="{65020012-0C71-416E-815F-20F24AC874D0}">
      <dgm:prSet phldrT="[Text]"/>
      <dgm:spPr/>
      <dgm:t>
        <a:bodyPr/>
        <a:lstStyle/>
        <a:p>
          <a:r>
            <a:rPr lang="en-US" dirty="0"/>
            <a:t>Create and Manages Countries</a:t>
          </a:r>
        </a:p>
      </dgm:t>
    </dgm:pt>
    <dgm:pt modelId="{4710506F-1A31-4C07-9D34-43678471F3DB}" type="parTrans" cxnId="{9A3268FF-ED54-4A34-B788-605B7FC8EA68}">
      <dgm:prSet/>
      <dgm:spPr/>
      <dgm:t>
        <a:bodyPr/>
        <a:lstStyle/>
        <a:p>
          <a:endParaRPr lang="en-US"/>
        </a:p>
      </dgm:t>
    </dgm:pt>
    <dgm:pt modelId="{85563C8E-0A48-4441-99BF-22CD7C6734FB}" type="sibTrans" cxnId="{9A3268FF-ED54-4A34-B788-605B7FC8EA68}">
      <dgm:prSet/>
      <dgm:spPr/>
      <dgm:t>
        <a:bodyPr/>
        <a:lstStyle/>
        <a:p>
          <a:endParaRPr lang="en-US"/>
        </a:p>
      </dgm:t>
    </dgm:pt>
    <dgm:pt modelId="{3AA0C5CA-6DC8-4B4C-83E6-1371F0BEBC86}">
      <dgm:prSet phldrT="[Text]"/>
      <dgm:spPr/>
      <dgm:t>
        <a:bodyPr/>
        <a:lstStyle/>
        <a:p>
          <a:r>
            <a:rPr lang="en-US" dirty="0"/>
            <a:t>Create and Manages Country User Accounts</a:t>
          </a:r>
        </a:p>
      </dgm:t>
    </dgm:pt>
    <dgm:pt modelId="{D2A85AD8-8D14-49A1-8A41-48853DDE7372}" type="parTrans" cxnId="{8C4CE6F4-4E16-4897-8CC4-3E4A47CA921D}">
      <dgm:prSet/>
      <dgm:spPr/>
      <dgm:t>
        <a:bodyPr/>
        <a:lstStyle/>
        <a:p>
          <a:endParaRPr lang="en-US"/>
        </a:p>
      </dgm:t>
    </dgm:pt>
    <dgm:pt modelId="{ACBE3646-03AF-4168-924F-BE8154C7AB0D}" type="sibTrans" cxnId="{8C4CE6F4-4E16-4897-8CC4-3E4A47CA921D}">
      <dgm:prSet/>
      <dgm:spPr/>
      <dgm:t>
        <a:bodyPr/>
        <a:lstStyle/>
        <a:p>
          <a:endParaRPr lang="en-US"/>
        </a:p>
      </dgm:t>
    </dgm:pt>
    <dgm:pt modelId="{EE832CBA-FB8D-45EB-8B25-985F220E1372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Country Administrator</a:t>
          </a:r>
        </a:p>
      </dgm:t>
    </dgm:pt>
    <dgm:pt modelId="{2E3D8A7D-071A-492C-8DA5-4ADBB35339B9}" type="parTrans" cxnId="{6C8E3AAF-4A93-47F6-9995-28D55F4CACA2}">
      <dgm:prSet/>
      <dgm:spPr/>
      <dgm:t>
        <a:bodyPr/>
        <a:lstStyle/>
        <a:p>
          <a:endParaRPr lang="en-US"/>
        </a:p>
      </dgm:t>
    </dgm:pt>
    <dgm:pt modelId="{943F828A-EEE6-4B17-A5BC-1056C93DB490}" type="sibTrans" cxnId="{6C8E3AAF-4A93-47F6-9995-28D55F4CACA2}">
      <dgm:prSet/>
      <dgm:spPr/>
      <dgm:t>
        <a:bodyPr/>
        <a:lstStyle/>
        <a:p>
          <a:endParaRPr lang="en-US"/>
        </a:p>
      </dgm:t>
    </dgm:pt>
    <dgm:pt modelId="{D02B2D37-631F-406A-813B-591D95365518}">
      <dgm:prSet phldrT="[Text]"/>
      <dgm:spPr/>
      <dgm:t>
        <a:bodyPr/>
        <a:lstStyle/>
        <a:p>
          <a:r>
            <a:rPr lang="en-US" dirty="0"/>
            <a:t>Manages State Networks</a:t>
          </a:r>
        </a:p>
      </dgm:t>
    </dgm:pt>
    <dgm:pt modelId="{382F8DAF-0A9B-4922-8533-64E0F3E7F080}" type="parTrans" cxnId="{BEFAD223-DDB6-44FD-A6D5-7B2C3BF025B9}">
      <dgm:prSet/>
      <dgm:spPr/>
      <dgm:t>
        <a:bodyPr/>
        <a:lstStyle/>
        <a:p>
          <a:endParaRPr lang="en-US"/>
        </a:p>
      </dgm:t>
    </dgm:pt>
    <dgm:pt modelId="{4946F870-A67F-4C41-BAB1-1FCC2F954AF7}" type="sibTrans" cxnId="{BEFAD223-DDB6-44FD-A6D5-7B2C3BF025B9}">
      <dgm:prSet/>
      <dgm:spPr/>
      <dgm:t>
        <a:bodyPr/>
        <a:lstStyle/>
        <a:p>
          <a:endParaRPr lang="en-US"/>
        </a:p>
      </dgm:t>
    </dgm:pt>
    <dgm:pt modelId="{11D508B2-95A0-4B32-80B9-80F025A3C9F8}">
      <dgm:prSet phldrT="[Text]"/>
      <dgm:spPr/>
      <dgm:t>
        <a:bodyPr/>
        <a:lstStyle/>
        <a:p>
          <a:r>
            <a:rPr lang="en-US" dirty="0"/>
            <a:t>Create and Manages Enterprise Administrator</a:t>
          </a:r>
        </a:p>
      </dgm:t>
    </dgm:pt>
    <dgm:pt modelId="{5486E42B-6C0E-42A2-830A-F45271702BC5}" type="parTrans" cxnId="{B94DC15B-A0B7-4819-8F61-9D8D426B1B78}">
      <dgm:prSet/>
      <dgm:spPr/>
      <dgm:t>
        <a:bodyPr/>
        <a:lstStyle/>
        <a:p>
          <a:endParaRPr lang="en-US"/>
        </a:p>
      </dgm:t>
    </dgm:pt>
    <dgm:pt modelId="{32BA2194-639B-4D38-BA41-C68C0C237EA7}" type="sibTrans" cxnId="{B94DC15B-A0B7-4819-8F61-9D8D426B1B78}">
      <dgm:prSet/>
      <dgm:spPr/>
      <dgm:t>
        <a:bodyPr/>
        <a:lstStyle/>
        <a:p>
          <a:endParaRPr lang="en-US"/>
        </a:p>
      </dgm:t>
    </dgm:pt>
    <dgm:pt modelId="{E5E33C53-8480-4FC0-B3DF-BE87BE6646DE}">
      <dgm:prSet phldrT="[Text]"/>
      <dgm:spPr/>
      <dgm:t>
        <a:bodyPr/>
        <a:lstStyle/>
        <a:p>
          <a:r>
            <a:rPr lang="en-US" dirty="0"/>
            <a:t>Create and Manage State Level  Enterprises</a:t>
          </a:r>
        </a:p>
      </dgm:t>
    </dgm:pt>
    <dgm:pt modelId="{B0B14713-239F-410A-ABAD-76830F51C5F6}" type="parTrans" cxnId="{11FCE9E1-DC05-4406-B866-7A00F6605707}">
      <dgm:prSet/>
      <dgm:spPr/>
      <dgm:t>
        <a:bodyPr/>
        <a:lstStyle/>
        <a:p>
          <a:endParaRPr lang="en-US"/>
        </a:p>
      </dgm:t>
    </dgm:pt>
    <dgm:pt modelId="{49D057F3-AA81-4685-8B68-C724E10D8411}" type="sibTrans" cxnId="{11FCE9E1-DC05-4406-B866-7A00F6605707}">
      <dgm:prSet/>
      <dgm:spPr/>
      <dgm:t>
        <a:bodyPr/>
        <a:lstStyle/>
        <a:p>
          <a:endParaRPr lang="en-US"/>
        </a:p>
      </dgm:t>
    </dgm:pt>
    <dgm:pt modelId="{F14F5CC8-E275-4CBB-ABAC-1274615772C4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Hospitals</a:t>
          </a:r>
        </a:p>
      </dgm:t>
    </dgm:pt>
    <dgm:pt modelId="{EB95954C-92B2-486F-95A0-DBDDD36A5159}" type="sibTrans" cxnId="{CC49D35E-3B18-4643-BACD-4AF2AE39BC8A}">
      <dgm:prSet/>
      <dgm:spPr/>
      <dgm:t>
        <a:bodyPr/>
        <a:lstStyle/>
        <a:p>
          <a:endParaRPr lang="en-US"/>
        </a:p>
      </dgm:t>
    </dgm:pt>
    <dgm:pt modelId="{BAF76B3F-DD31-4639-8662-8F5D8DC6ACE2}" type="parTrans" cxnId="{CC49D35E-3B18-4643-BACD-4AF2AE39BC8A}">
      <dgm:prSet/>
      <dgm:spPr/>
      <dgm:t>
        <a:bodyPr/>
        <a:lstStyle/>
        <a:p>
          <a:endParaRPr lang="en-US"/>
        </a:p>
      </dgm:t>
    </dgm:pt>
    <dgm:pt modelId="{0DE1A811-54E5-4324-AE93-85EA984C6F63}">
      <dgm:prSet phldrT="[Text]"/>
      <dgm:spPr/>
      <dgm:t>
        <a:bodyPr/>
        <a:lstStyle/>
        <a:p>
          <a:r>
            <a:rPr lang="en-US" dirty="0"/>
            <a:t>Add doctors and patients.</a:t>
          </a:r>
        </a:p>
      </dgm:t>
    </dgm:pt>
    <dgm:pt modelId="{3CFF218F-1973-42BE-9206-55252897FBA3}" type="parTrans" cxnId="{E76710F9-8F77-4075-8D66-D3F2F9608342}">
      <dgm:prSet/>
      <dgm:spPr/>
      <dgm:t>
        <a:bodyPr/>
        <a:lstStyle/>
        <a:p>
          <a:endParaRPr lang="en-US"/>
        </a:p>
      </dgm:t>
    </dgm:pt>
    <dgm:pt modelId="{60E0F1B1-621B-43F3-8BFF-2D25EE7159B2}" type="sibTrans" cxnId="{E76710F9-8F77-4075-8D66-D3F2F9608342}">
      <dgm:prSet/>
      <dgm:spPr/>
      <dgm:t>
        <a:bodyPr/>
        <a:lstStyle/>
        <a:p>
          <a:endParaRPr lang="en-US"/>
        </a:p>
      </dgm:t>
    </dgm:pt>
    <dgm:pt modelId="{0309C326-4649-44C4-98B9-DE91629E120C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Patient</a:t>
          </a:r>
        </a:p>
      </dgm:t>
    </dgm:pt>
    <dgm:pt modelId="{A6449AD2-DDB7-4057-B12A-4538645BAADD}" type="parTrans" cxnId="{E44C4EC8-5381-4397-A676-4A5516DFA573}">
      <dgm:prSet/>
      <dgm:spPr/>
      <dgm:t>
        <a:bodyPr/>
        <a:lstStyle/>
        <a:p>
          <a:endParaRPr lang="en-US"/>
        </a:p>
      </dgm:t>
    </dgm:pt>
    <dgm:pt modelId="{D71DA328-14EC-4790-B2E9-5A41B569AB38}" type="sibTrans" cxnId="{E44C4EC8-5381-4397-A676-4A5516DFA573}">
      <dgm:prSet/>
      <dgm:spPr/>
      <dgm:t>
        <a:bodyPr/>
        <a:lstStyle/>
        <a:p>
          <a:endParaRPr lang="en-US"/>
        </a:p>
      </dgm:t>
    </dgm:pt>
    <dgm:pt modelId="{DA4C4C82-E9D6-4BA0-BBA6-3528AFA2A05A}">
      <dgm:prSet phldrT="[Text]"/>
      <dgm:spPr/>
      <dgm:t>
        <a:bodyPr/>
        <a:lstStyle/>
        <a:p>
          <a:r>
            <a:rPr lang="en-US" dirty="0"/>
            <a:t>Book appointment with doctor.</a:t>
          </a:r>
        </a:p>
      </dgm:t>
    </dgm:pt>
    <dgm:pt modelId="{E9AE5D0A-AF90-45DF-970C-A1437A2E56DC}" type="parTrans" cxnId="{D2C51F0B-AF65-4677-962B-0B9519C5AB8F}">
      <dgm:prSet/>
      <dgm:spPr/>
      <dgm:t>
        <a:bodyPr/>
        <a:lstStyle/>
        <a:p>
          <a:endParaRPr lang="en-US"/>
        </a:p>
      </dgm:t>
    </dgm:pt>
    <dgm:pt modelId="{4660B602-DC98-4BAF-A84F-62105634AD50}" type="sibTrans" cxnId="{D2C51F0B-AF65-4677-962B-0B9519C5AB8F}">
      <dgm:prSet/>
      <dgm:spPr/>
      <dgm:t>
        <a:bodyPr/>
        <a:lstStyle/>
        <a:p>
          <a:endParaRPr lang="en-US"/>
        </a:p>
      </dgm:t>
    </dgm:pt>
    <dgm:pt modelId="{57130D69-EDF0-45B4-BAE7-C54FB434531A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Doctor</a:t>
          </a:r>
        </a:p>
      </dgm:t>
    </dgm:pt>
    <dgm:pt modelId="{285CC967-B5AE-47EA-9C16-4C0ACED1011D}" type="parTrans" cxnId="{0CFF49E5-7B8B-4746-BCC1-6D3E234DAB9A}">
      <dgm:prSet/>
      <dgm:spPr/>
      <dgm:t>
        <a:bodyPr/>
        <a:lstStyle/>
        <a:p>
          <a:endParaRPr lang="en-US"/>
        </a:p>
      </dgm:t>
    </dgm:pt>
    <dgm:pt modelId="{57B1BA78-DE1F-497F-B39D-BE134B02E927}" type="sibTrans" cxnId="{0CFF49E5-7B8B-4746-BCC1-6D3E234DAB9A}">
      <dgm:prSet/>
      <dgm:spPr/>
      <dgm:t>
        <a:bodyPr/>
        <a:lstStyle/>
        <a:p>
          <a:endParaRPr lang="en-US"/>
        </a:p>
      </dgm:t>
    </dgm:pt>
    <dgm:pt modelId="{E821AEFE-3A2A-4F03-8D4F-E8FADA5F1036}">
      <dgm:prSet phldrT="[Text]"/>
      <dgm:spPr/>
      <dgm:t>
        <a:bodyPr/>
        <a:lstStyle/>
        <a:p>
          <a:r>
            <a:rPr lang="en-US" dirty="0"/>
            <a:t>Diagnoses patient depending on the intensity condition or status of addiction.</a:t>
          </a:r>
        </a:p>
      </dgm:t>
    </dgm:pt>
    <dgm:pt modelId="{7E486E56-41F3-46E5-8086-19197230CCBB}" type="parTrans" cxnId="{1F9000CB-A3C7-4CD1-AE40-06C5955D6CB8}">
      <dgm:prSet/>
      <dgm:spPr/>
      <dgm:t>
        <a:bodyPr/>
        <a:lstStyle/>
        <a:p>
          <a:endParaRPr lang="en-US"/>
        </a:p>
      </dgm:t>
    </dgm:pt>
    <dgm:pt modelId="{643F2F39-4761-4E00-A518-E7381411CCDA}" type="sibTrans" cxnId="{1F9000CB-A3C7-4CD1-AE40-06C5955D6CB8}">
      <dgm:prSet/>
      <dgm:spPr/>
      <dgm:t>
        <a:bodyPr/>
        <a:lstStyle/>
        <a:p>
          <a:endParaRPr lang="en-US"/>
        </a:p>
      </dgm:t>
    </dgm:pt>
    <dgm:pt modelId="{1F6F8527-A063-4DE4-BDE8-82C126820003}">
      <dgm:prSet phldrT="[Text]"/>
      <dgm:spPr/>
      <dgm:t>
        <a:bodyPr/>
        <a:lstStyle/>
        <a:p>
          <a:r>
            <a:rPr lang="en-US" dirty="0"/>
            <a:t>Sends a patient to  </a:t>
          </a:r>
          <a:r>
            <a:rPr lang="en-US" dirty="0" err="1"/>
            <a:t>rehab,physical</a:t>
          </a:r>
          <a:r>
            <a:rPr lang="en-US" dirty="0"/>
            <a:t> therapy depending on the condition.</a:t>
          </a:r>
        </a:p>
      </dgm:t>
    </dgm:pt>
    <dgm:pt modelId="{89178975-D2A6-4722-B7FC-5DD474A5600B}" type="parTrans" cxnId="{048BFD30-DCEF-4DBE-8F7F-9C3F01E9FD49}">
      <dgm:prSet/>
      <dgm:spPr/>
      <dgm:t>
        <a:bodyPr/>
        <a:lstStyle/>
        <a:p>
          <a:endParaRPr lang="en-US"/>
        </a:p>
      </dgm:t>
    </dgm:pt>
    <dgm:pt modelId="{5509008E-B344-43B3-9C04-99AA1AC7E0B6}" type="sibTrans" cxnId="{048BFD30-DCEF-4DBE-8F7F-9C3F01E9FD49}">
      <dgm:prSet/>
      <dgm:spPr/>
      <dgm:t>
        <a:bodyPr/>
        <a:lstStyle/>
        <a:p>
          <a:endParaRPr lang="en-US"/>
        </a:p>
      </dgm:t>
    </dgm:pt>
    <dgm:pt modelId="{C5F3F7FB-535F-44CA-80B9-1500A1BB0BC4}">
      <dgm:prSet phldrT="[Text]"/>
      <dgm:spPr/>
      <dgm:t>
        <a:bodyPr/>
        <a:lstStyle/>
        <a:p>
          <a:r>
            <a:rPr lang="en-US" dirty="0"/>
            <a:t>Request a refill of medication prescribed.</a:t>
          </a:r>
        </a:p>
      </dgm:t>
    </dgm:pt>
    <dgm:pt modelId="{64FDC864-9919-4504-BAF9-A002B6C653F3}" type="parTrans" cxnId="{67A5C4FA-406E-4F66-A6C2-6355B38EDF3A}">
      <dgm:prSet/>
      <dgm:spPr/>
      <dgm:t>
        <a:bodyPr/>
        <a:lstStyle/>
        <a:p>
          <a:endParaRPr lang="en-US"/>
        </a:p>
      </dgm:t>
    </dgm:pt>
    <dgm:pt modelId="{B3BE05DB-7C29-4ED6-BFFA-F2B204ED94C7}" type="sibTrans" cxnId="{67A5C4FA-406E-4F66-A6C2-6355B38EDF3A}">
      <dgm:prSet/>
      <dgm:spPr/>
      <dgm:t>
        <a:bodyPr/>
        <a:lstStyle/>
        <a:p>
          <a:endParaRPr lang="en-US"/>
        </a:p>
      </dgm:t>
    </dgm:pt>
    <dgm:pt modelId="{B4324DC2-41C2-4A46-9A28-1608D37E9F0D}">
      <dgm:prSet phldrT="[Text]"/>
      <dgm:spPr/>
      <dgm:t>
        <a:bodyPr/>
        <a:lstStyle/>
        <a:p>
          <a:r>
            <a:rPr lang="en-US" dirty="0"/>
            <a:t>Cancel appointment</a:t>
          </a:r>
        </a:p>
        <a:p>
          <a:endParaRPr lang="en-US" dirty="0"/>
        </a:p>
      </dgm:t>
    </dgm:pt>
    <dgm:pt modelId="{666FA6DD-AF17-4559-8B6A-C9F8B5EEF314}" type="parTrans" cxnId="{62301B93-C13E-4643-9177-A50E92A9353B}">
      <dgm:prSet/>
      <dgm:spPr/>
      <dgm:t>
        <a:bodyPr/>
        <a:lstStyle/>
        <a:p>
          <a:endParaRPr lang="en-US"/>
        </a:p>
      </dgm:t>
    </dgm:pt>
    <dgm:pt modelId="{88EAF5D6-F64E-42A2-B6D6-93148E19E7AE}" type="sibTrans" cxnId="{62301B93-C13E-4643-9177-A50E92A9353B}">
      <dgm:prSet/>
      <dgm:spPr/>
      <dgm:t>
        <a:bodyPr/>
        <a:lstStyle/>
        <a:p>
          <a:endParaRPr lang="en-US"/>
        </a:p>
      </dgm:t>
    </dgm:pt>
    <dgm:pt modelId="{3487A649-FE5B-4D91-B093-09E8C3FB1F6F}">
      <dgm:prSet phldrT="[Text]"/>
      <dgm:spPr/>
      <dgm:t>
        <a:bodyPr/>
        <a:lstStyle/>
        <a:p>
          <a:r>
            <a:rPr lang="en-US" dirty="0"/>
            <a:t>Create and Manage Opioid Medication Available in the country. </a:t>
          </a:r>
        </a:p>
      </dgm:t>
    </dgm:pt>
    <dgm:pt modelId="{569CA767-C57F-4B1C-B3A8-0C84D31DE98B}" type="sibTrans" cxnId="{A30B2D8F-D5C4-4FBC-9D6F-82A99538EFCE}">
      <dgm:prSet/>
      <dgm:spPr/>
      <dgm:t>
        <a:bodyPr/>
        <a:lstStyle/>
        <a:p>
          <a:endParaRPr lang="en-US"/>
        </a:p>
      </dgm:t>
    </dgm:pt>
    <dgm:pt modelId="{FE2309B9-0308-4A34-BB2D-1AF1B4D0A6B0}" type="parTrans" cxnId="{A30B2D8F-D5C4-4FBC-9D6F-82A99538EFCE}">
      <dgm:prSet/>
      <dgm:spPr/>
      <dgm:t>
        <a:bodyPr/>
        <a:lstStyle/>
        <a:p>
          <a:endParaRPr lang="en-US"/>
        </a:p>
      </dgm:t>
    </dgm:pt>
    <dgm:pt modelId="{04AF4677-3780-4817-BBAF-233FDAB45CCE}">
      <dgm:prSet phldrT="[Text]"/>
      <dgm:spPr/>
      <dgm:t>
        <a:bodyPr/>
        <a:lstStyle/>
        <a:p>
          <a:r>
            <a:rPr lang="en-US" dirty="0"/>
            <a:t>Monitor doctor violations.</a:t>
          </a:r>
        </a:p>
      </dgm:t>
    </dgm:pt>
    <dgm:pt modelId="{032A2F98-F82F-42AE-9F75-8A25EE96E89F}" type="parTrans" cxnId="{C6699E72-21E9-4E5F-A563-6A1FD68A467C}">
      <dgm:prSet/>
      <dgm:spPr/>
      <dgm:t>
        <a:bodyPr/>
        <a:lstStyle/>
        <a:p>
          <a:endParaRPr lang="en-US"/>
        </a:p>
      </dgm:t>
    </dgm:pt>
    <dgm:pt modelId="{7A33C8E1-1506-4FB5-9211-DEE3F22EE67F}" type="sibTrans" cxnId="{C6699E72-21E9-4E5F-A563-6A1FD68A467C}">
      <dgm:prSet/>
      <dgm:spPr/>
      <dgm:t>
        <a:bodyPr/>
        <a:lstStyle/>
        <a:p>
          <a:endParaRPr lang="en-US"/>
        </a:p>
      </dgm:t>
    </dgm:pt>
    <dgm:pt modelId="{52516AB6-2061-4E7F-9AEB-27E1865E0FEB}">
      <dgm:prSet phldrT="[Text]"/>
      <dgm:spPr/>
      <dgm:t>
        <a:bodyPr/>
        <a:lstStyle/>
        <a:p>
          <a:r>
            <a:rPr lang="en-US" dirty="0"/>
            <a:t>Create patients and doctors.</a:t>
          </a:r>
        </a:p>
      </dgm:t>
    </dgm:pt>
    <dgm:pt modelId="{E8851909-FF34-47B7-8DA9-C55DB59EFC3D}" type="parTrans" cxnId="{75253C28-21AB-41B8-B94D-403149278E4E}">
      <dgm:prSet/>
      <dgm:spPr/>
      <dgm:t>
        <a:bodyPr/>
        <a:lstStyle/>
        <a:p>
          <a:endParaRPr lang="en-US"/>
        </a:p>
      </dgm:t>
    </dgm:pt>
    <dgm:pt modelId="{99BD3870-D46C-4DB3-A382-5FF177C3611C}" type="sibTrans" cxnId="{75253C28-21AB-41B8-B94D-403149278E4E}">
      <dgm:prSet/>
      <dgm:spPr/>
      <dgm:t>
        <a:bodyPr/>
        <a:lstStyle/>
        <a:p>
          <a:endParaRPr lang="en-US"/>
        </a:p>
      </dgm:t>
    </dgm:pt>
    <dgm:pt modelId="{9FA8C972-6256-486B-A225-A52466706CF2}">
      <dgm:prSet phldrT="[Text]"/>
      <dgm:spPr/>
      <dgm:t>
        <a:bodyPr/>
        <a:lstStyle/>
        <a:p>
          <a:r>
            <a:rPr lang="en-US" dirty="0"/>
            <a:t>Set Physical therapy conditions.</a:t>
          </a:r>
        </a:p>
      </dgm:t>
    </dgm:pt>
    <dgm:pt modelId="{59D556F3-5FE7-4919-A140-895989EB03AB}" type="parTrans" cxnId="{73F65C46-BF31-4B96-8D63-089093434771}">
      <dgm:prSet/>
      <dgm:spPr/>
      <dgm:t>
        <a:bodyPr/>
        <a:lstStyle/>
        <a:p>
          <a:endParaRPr lang="en-US"/>
        </a:p>
      </dgm:t>
    </dgm:pt>
    <dgm:pt modelId="{1285F180-439B-44B9-97DC-7917DCB4FA82}" type="sibTrans" cxnId="{73F65C46-BF31-4B96-8D63-089093434771}">
      <dgm:prSet/>
      <dgm:spPr/>
      <dgm:t>
        <a:bodyPr/>
        <a:lstStyle/>
        <a:p>
          <a:endParaRPr lang="en-US"/>
        </a:p>
      </dgm:t>
    </dgm:pt>
    <dgm:pt modelId="{D186C3BC-2466-4E61-89E3-DAEB3564E04C}">
      <dgm:prSet phldrT="[Text]"/>
      <dgm:spPr/>
      <dgm:t>
        <a:bodyPr/>
        <a:lstStyle/>
        <a:p>
          <a:r>
            <a:rPr lang="en-US" dirty="0"/>
            <a:t>May accept or reject, please for refills from the patient.</a:t>
          </a:r>
        </a:p>
      </dgm:t>
    </dgm:pt>
    <dgm:pt modelId="{1E743913-CD2E-4C03-AFE4-E4C1D51D3EB6}" type="parTrans" cxnId="{D8D8517B-EC9D-46E0-B1DC-87C546728675}">
      <dgm:prSet/>
      <dgm:spPr/>
      <dgm:t>
        <a:bodyPr/>
        <a:lstStyle/>
        <a:p>
          <a:endParaRPr lang="en-US"/>
        </a:p>
      </dgm:t>
    </dgm:pt>
    <dgm:pt modelId="{BE876484-DDC3-41DB-B873-DEFD79B8F20B}" type="sibTrans" cxnId="{D8D8517B-EC9D-46E0-B1DC-87C546728675}">
      <dgm:prSet/>
      <dgm:spPr/>
      <dgm:t>
        <a:bodyPr/>
        <a:lstStyle/>
        <a:p>
          <a:endParaRPr lang="en-US"/>
        </a:p>
      </dgm:t>
    </dgm:pt>
    <dgm:pt modelId="{E2F224D8-D52A-4E54-9159-50ABF104355A}">
      <dgm:prSet phldrT="[Text]"/>
      <dgm:spPr/>
      <dgm:t>
        <a:bodyPr/>
        <a:lstStyle/>
        <a:p>
          <a:r>
            <a:rPr lang="en-US" dirty="0"/>
            <a:t>Or write prescriptions for opioids sent to the pharmacy depending upon the diagnosis</a:t>
          </a:r>
        </a:p>
      </dgm:t>
    </dgm:pt>
    <dgm:pt modelId="{AE8103AA-9479-4763-8000-775BB57B3358}" type="parTrans" cxnId="{7009D8AA-8478-4493-AA47-1A2E9B1A76FC}">
      <dgm:prSet/>
      <dgm:spPr/>
      <dgm:t>
        <a:bodyPr/>
        <a:lstStyle/>
        <a:p>
          <a:endParaRPr lang="en-US"/>
        </a:p>
      </dgm:t>
    </dgm:pt>
    <dgm:pt modelId="{01808BE4-8B4C-46DD-B9F0-68E0DD047FE7}" type="sibTrans" cxnId="{7009D8AA-8478-4493-AA47-1A2E9B1A76FC}">
      <dgm:prSet/>
      <dgm:spPr/>
      <dgm:t>
        <a:bodyPr/>
        <a:lstStyle/>
        <a:p>
          <a:endParaRPr lang="en-US"/>
        </a:p>
      </dgm:t>
    </dgm:pt>
    <dgm:pt modelId="{F231C1E5-2F68-4A16-8C8D-923919807C62}" type="pres">
      <dgm:prSet presAssocID="{CD1194C8-E5ED-48B8-ABAE-5C69F422F4AD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1E6E0A2-0CD1-4328-8820-798A819CE912}" type="pres">
      <dgm:prSet presAssocID="{CD632258-9D11-4203-883C-FAB1D6688E41}" presName="root" presStyleCnt="0"/>
      <dgm:spPr/>
    </dgm:pt>
    <dgm:pt modelId="{96305956-2139-4552-B7F5-650B242CD5BE}" type="pres">
      <dgm:prSet presAssocID="{CD632258-9D11-4203-883C-FAB1D6688E41}" presName="rootComposite" presStyleCnt="0"/>
      <dgm:spPr/>
    </dgm:pt>
    <dgm:pt modelId="{2CD243E1-FD8A-4320-88D0-4789082C33BD}" type="pres">
      <dgm:prSet presAssocID="{CD632258-9D11-4203-883C-FAB1D6688E41}" presName="rootText" presStyleLbl="node1" presStyleIdx="0" presStyleCnt="5"/>
      <dgm:spPr/>
    </dgm:pt>
    <dgm:pt modelId="{583680A0-4B6A-4AE8-9645-3FF96A5DA6EC}" type="pres">
      <dgm:prSet presAssocID="{CD632258-9D11-4203-883C-FAB1D6688E41}" presName="rootConnector" presStyleLbl="node1" presStyleIdx="0" presStyleCnt="5"/>
      <dgm:spPr/>
    </dgm:pt>
    <dgm:pt modelId="{0689789C-A134-4037-A963-9634EFB11AA0}" type="pres">
      <dgm:prSet presAssocID="{CD632258-9D11-4203-883C-FAB1D6688E41}" presName="childShape" presStyleCnt="0"/>
      <dgm:spPr/>
    </dgm:pt>
    <dgm:pt modelId="{12F9F69B-6B6E-470B-8CBB-62ED662456C1}" type="pres">
      <dgm:prSet presAssocID="{4710506F-1A31-4C07-9D34-43678471F3DB}" presName="Name13" presStyleLbl="parChTrans1D2" presStyleIdx="0" presStyleCnt="17"/>
      <dgm:spPr/>
    </dgm:pt>
    <dgm:pt modelId="{B9260084-A2BE-4072-9411-28B5C92C69AC}" type="pres">
      <dgm:prSet presAssocID="{65020012-0C71-416E-815F-20F24AC874D0}" presName="childText" presStyleLbl="bgAcc1" presStyleIdx="0" presStyleCnt="17">
        <dgm:presLayoutVars>
          <dgm:bulletEnabled val="1"/>
        </dgm:presLayoutVars>
      </dgm:prSet>
      <dgm:spPr/>
    </dgm:pt>
    <dgm:pt modelId="{CC25E3DA-88B6-4E7F-81C5-2D2F5195B663}" type="pres">
      <dgm:prSet presAssocID="{D2A85AD8-8D14-49A1-8A41-48853DDE7372}" presName="Name13" presStyleLbl="parChTrans1D2" presStyleIdx="1" presStyleCnt="17"/>
      <dgm:spPr/>
    </dgm:pt>
    <dgm:pt modelId="{89C2B45C-3295-4C21-9335-EE5A3406BAE6}" type="pres">
      <dgm:prSet presAssocID="{3AA0C5CA-6DC8-4B4C-83E6-1371F0BEBC86}" presName="childText" presStyleLbl="bgAcc1" presStyleIdx="1" presStyleCnt="17">
        <dgm:presLayoutVars>
          <dgm:bulletEnabled val="1"/>
        </dgm:presLayoutVars>
      </dgm:prSet>
      <dgm:spPr/>
    </dgm:pt>
    <dgm:pt modelId="{6F5F68C2-248D-407C-B32E-7A2F4E27E273}" type="pres">
      <dgm:prSet presAssocID="{5486E42B-6C0E-42A2-830A-F45271702BC5}" presName="Name13" presStyleLbl="parChTrans1D2" presStyleIdx="2" presStyleCnt="17"/>
      <dgm:spPr/>
    </dgm:pt>
    <dgm:pt modelId="{1E526864-5101-4550-9011-4FA335DCF1D2}" type="pres">
      <dgm:prSet presAssocID="{11D508B2-95A0-4B32-80B9-80F025A3C9F8}" presName="childText" presStyleLbl="bgAcc1" presStyleIdx="2" presStyleCnt="17">
        <dgm:presLayoutVars>
          <dgm:bulletEnabled val="1"/>
        </dgm:presLayoutVars>
      </dgm:prSet>
      <dgm:spPr/>
    </dgm:pt>
    <dgm:pt modelId="{07278155-63F6-49B5-8877-543F816A5D49}" type="pres">
      <dgm:prSet presAssocID="{EE832CBA-FB8D-45EB-8B25-985F220E1372}" presName="root" presStyleCnt="0"/>
      <dgm:spPr/>
    </dgm:pt>
    <dgm:pt modelId="{90B9BFBE-CFA5-4681-9BE7-CEA27F804451}" type="pres">
      <dgm:prSet presAssocID="{EE832CBA-FB8D-45EB-8B25-985F220E1372}" presName="rootComposite" presStyleCnt="0"/>
      <dgm:spPr/>
    </dgm:pt>
    <dgm:pt modelId="{7ED92420-F240-41A1-8F64-ED7F3CE0A945}" type="pres">
      <dgm:prSet presAssocID="{EE832CBA-FB8D-45EB-8B25-985F220E1372}" presName="rootText" presStyleLbl="node1" presStyleIdx="1" presStyleCnt="5"/>
      <dgm:spPr/>
    </dgm:pt>
    <dgm:pt modelId="{A89CB1C4-A68C-47C7-BE7F-A6F9F1CDF2C3}" type="pres">
      <dgm:prSet presAssocID="{EE832CBA-FB8D-45EB-8B25-985F220E1372}" presName="rootConnector" presStyleLbl="node1" presStyleIdx="1" presStyleCnt="5"/>
      <dgm:spPr/>
    </dgm:pt>
    <dgm:pt modelId="{FA76F807-710F-4AE5-8EDB-0846441C4050}" type="pres">
      <dgm:prSet presAssocID="{EE832CBA-FB8D-45EB-8B25-985F220E1372}" presName="childShape" presStyleCnt="0"/>
      <dgm:spPr/>
    </dgm:pt>
    <dgm:pt modelId="{14BEB2EB-19D9-4B73-96EA-6260220ED811}" type="pres">
      <dgm:prSet presAssocID="{382F8DAF-0A9B-4922-8533-64E0F3E7F080}" presName="Name13" presStyleLbl="parChTrans1D2" presStyleIdx="3" presStyleCnt="17"/>
      <dgm:spPr/>
    </dgm:pt>
    <dgm:pt modelId="{5F9D30BE-900B-4815-A2F5-EDAD36A0F872}" type="pres">
      <dgm:prSet presAssocID="{D02B2D37-631F-406A-813B-591D95365518}" presName="childText" presStyleLbl="bgAcc1" presStyleIdx="3" presStyleCnt="17">
        <dgm:presLayoutVars>
          <dgm:bulletEnabled val="1"/>
        </dgm:presLayoutVars>
      </dgm:prSet>
      <dgm:spPr/>
    </dgm:pt>
    <dgm:pt modelId="{129156D3-DB50-4DEC-A44B-6FCBCF3C6699}" type="pres">
      <dgm:prSet presAssocID="{B0B14713-239F-410A-ABAD-76830F51C5F6}" presName="Name13" presStyleLbl="parChTrans1D2" presStyleIdx="4" presStyleCnt="17"/>
      <dgm:spPr/>
    </dgm:pt>
    <dgm:pt modelId="{72070C21-22F4-4067-AB37-1DB5B3F1DBAE}" type="pres">
      <dgm:prSet presAssocID="{E5E33C53-8480-4FC0-B3DF-BE87BE6646DE}" presName="childText" presStyleLbl="bgAcc1" presStyleIdx="4" presStyleCnt="17">
        <dgm:presLayoutVars>
          <dgm:bulletEnabled val="1"/>
        </dgm:presLayoutVars>
      </dgm:prSet>
      <dgm:spPr/>
    </dgm:pt>
    <dgm:pt modelId="{78634283-12EE-4E86-99C5-912B06F2117E}" type="pres">
      <dgm:prSet presAssocID="{FE2309B9-0308-4A34-BB2D-1AF1B4D0A6B0}" presName="Name13" presStyleLbl="parChTrans1D2" presStyleIdx="5" presStyleCnt="17"/>
      <dgm:spPr/>
    </dgm:pt>
    <dgm:pt modelId="{C2497EFE-F196-40D1-B8EA-A54779D631EB}" type="pres">
      <dgm:prSet presAssocID="{3487A649-FE5B-4D91-B093-09E8C3FB1F6F}" presName="childText" presStyleLbl="bgAcc1" presStyleIdx="5" presStyleCnt="17">
        <dgm:presLayoutVars>
          <dgm:bulletEnabled val="1"/>
        </dgm:presLayoutVars>
      </dgm:prSet>
      <dgm:spPr/>
    </dgm:pt>
    <dgm:pt modelId="{A42E2351-B452-42A2-A400-985AEFF744F2}" type="pres">
      <dgm:prSet presAssocID="{F14F5CC8-E275-4CBB-ABAC-1274615772C4}" presName="root" presStyleCnt="0"/>
      <dgm:spPr/>
    </dgm:pt>
    <dgm:pt modelId="{5C3DA42D-CEE1-4BA5-A033-21A7336CB82F}" type="pres">
      <dgm:prSet presAssocID="{F14F5CC8-E275-4CBB-ABAC-1274615772C4}" presName="rootComposite" presStyleCnt="0"/>
      <dgm:spPr/>
    </dgm:pt>
    <dgm:pt modelId="{84A69C11-6819-43AD-AD0F-4C808D012EBA}" type="pres">
      <dgm:prSet presAssocID="{F14F5CC8-E275-4CBB-ABAC-1274615772C4}" presName="rootText" presStyleLbl="node1" presStyleIdx="2" presStyleCnt="5"/>
      <dgm:spPr/>
    </dgm:pt>
    <dgm:pt modelId="{8B4FE6EF-BF0A-4301-907C-5971262FC3CB}" type="pres">
      <dgm:prSet presAssocID="{F14F5CC8-E275-4CBB-ABAC-1274615772C4}" presName="rootConnector" presStyleLbl="node1" presStyleIdx="2" presStyleCnt="5"/>
      <dgm:spPr/>
    </dgm:pt>
    <dgm:pt modelId="{ED2E967D-BCDD-40A6-A36C-F9795688AB75}" type="pres">
      <dgm:prSet presAssocID="{F14F5CC8-E275-4CBB-ABAC-1274615772C4}" presName="childShape" presStyleCnt="0"/>
      <dgm:spPr/>
    </dgm:pt>
    <dgm:pt modelId="{A19AEBED-F414-45B6-865A-DD40641AAB73}" type="pres">
      <dgm:prSet presAssocID="{3CFF218F-1973-42BE-9206-55252897FBA3}" presName="Name13" presStyleLbl="parChTrans1D2" presStyleIdx="6" presStyleCnt="17"/>
      <dgm:spPr/>
    </dgm:pt>
    <dgm:pt modelId="{2B3E9888-A8FE-40FC-80A2-C2B9FDC3DB04}" type="pres">
      <dgm:prSet presAssocID="{0DE1A811-54E5-4324-AE93-85EA984C6F63}" presName="childText" presStyleLbl="bgAcc1" presStyleIdx="6" presStyleCnt="17">
        <dgm:presLayoutVars>
          <dgm:bulletEnabled val="1"/>
        </dgm:presLayoutVars>
      </dgm:prSet>
      <dgm:spPr/>
    </dgm:pt>
    <dgm:pt modelId="{F5CE125E-A8E3-42E6-8C21-F6B47D5FAFD8}" type="pres">
      <dgm:prSet presAssocID="{032A2F98-F82F-42AE-9F75-8A25EE96E89F}" presName="Name13" presStyleLbl="parChTrans1D2" presStyleIdx="7" presStyleCnt="17"/>
      <dgm:spPr/>
    </dgm:pt>
    <dgm:pt modelId="{9434F655-EF73-45DD-B936-AC360DE6CDF1}" type="pres">
      <dgm:prSet presAssocID="{04AF4677-3780-4817-BBAF-233FDAB45CCE}" presName="childText" presStyleLbl="bgAcc1" presStyleIdx="7" presStyleCnt="17">
        <dgm:presLayoutVars>
          <dgm:bulletEnabled val="1"/>
        </dgm:presLayoutVars>
      </dgm:prSet>
      <dgm:spPr/>
    </dgm:pt>
    <dgm:pt modelId="{F4D32889-8C40-4FE6-9714-92DD842C92E7}" type="pres">
      <dgm:prSet presAssocID="{E8851909-FF34-47B7-8DA9-C55DB59EFC3D}" presName="Name13" presStyleLbl="parChTrans1D2" presStyleIdx="8" presStyleCnt="17"/>
      <dgm:spPr/>
    </dgm:pt>
    <dgm:pt modelId="{2DCA44AF-C18D-40A3-9C84-AEB43BA261CE}" type="pres">
      <dgm:prSet presAssocID="{52516AB6-2061-4E7F-9AEB-27E1865E0FEB}" presName="childText" presStyleLbl="bgAcc1" presStyleIdx="8" presStyleCnt="17">
        <dgm:presLayoutVars>
          <dgm:bulletEnabled val="1"/>
        </dgm:presLayoutVars>
      </dgm:prSet>
      <dgm:spPr/>
    </dgm:pt>
    <dgm:pt modelId="{C0E77643-B510-4182-A598-DE6BEE9A6B3F}" type="pres">
      <dgm:prSet presAssocID="{59D556F3-5FE7-4919-A140-895989EB03AB}" presName="Name13" presStyleLbl="parChTrans1D2" presStyleIdx="9" presStyleCnt="17"/>
      <dgm:spPr/>
    </dgm:pt>
    <dgm:pt modelId="{1574027A-D572-4AAE-9031-CA12A38DB0C1}" type="pres">
      <dgm:prSet presAssocID="{9FA8C972-6256-486B-A225-A52466706CF2}" presName="childText" presStyleLbl="bgAcc1" presStyleIdx="9" presStyleCnt="17">
        <dgm:presLayoutVars>
          <dgm:bulletEnabled val="1"/>
        </dgm:presLayoutVars>
      </dgm:prSet>
      <dgm:spPr/>
    </dgm:pt>
    <dgm:pt modelId="{DC1F1C20-CDB3-402D-8051-6AC668924F3F}" type="pres">
      <dgm:prSet presAssocID="{0309C326-4649-44C4-98B9-DE91629E120C}" presName="root" presStyleCnt="0"/>
      <dgm:spPr/>
    </dgm:pt>
    <dgm:pt modelId="{E315828A-2E07-4647-AA2A-32959EE139AA}" type="pres">
      <dgm:prSet presAssocID="{0309C326-4649-44C4-98B9-DE91629E120C}" presName="rootComposite" presStyleCnt="0"/>
      <dgm:spPr/>
    </dgm:pt>
    <dgm:pt modelId="{D50CA708-E4B3-47A5-8EA3-4CE39B638669}" type="pres">
      <dgm:prSet presAssocID="{0309C326-4649-44C4-98B9-DE91629E120C}" presName="rootText" presStyleLbl="node1" presStyleIdx="3" presStyleCnt="5"/>
      <dgm:spPr/>
    </dgm:pt>
    <dgm:pt modelId="{80DFF8F9-E57D-4252-958D-E113832516F0}" type="pres">
      <dgm:prSet presAssocID="{0309C326-4649-44C4-98B9-DE91629E120C}" presName="rootConnector" presStyleLbl="node1" presStyleIdx="3" presStyleCnt="5"/>
      <dgm:spPr/>
    </dgm:pt>
    <dgm:pt modelId="{F9DDF2F0-7FE9-40E2-B811-5E3EBECF0D1C}" type="pres">
      <dgm:prSet presAssocID="{0309C326-4649-44C4-98B9-DE91629E120C}" presName="childShape" presStyleCnt="0"/>
      <dgm:spPr/>
    </dgm:pt>
    <dgm:pt modelId="{A5182CAA-BEA0-49EC-8EB3-17ACA1BF7495}" type="pres">
      <dgm:prSet presAssocID="{E9AE5D0A-AF90-45DF-970C-A1437A2E56DC}" presName="Name13" presStyleLbl="parChTrans1D2" presStyleIdx="10" presStyleCnt="17"/>
      <dgm:spPr/>
    </dgm:pt>
    <dgm:pt modelId="{F0307FB8-8E76-4559-9385-012AB0229BAB}" type="pres">
      <dgm:prSet presAssocID="{DA4C4C82-E9D6-4BA0-BBA6-3528AFA2A05A}" presName="childText" presStyleLbl="bgAcc1" presStyleIdx="10" presStyleCnt="17">
        <dgm:presLayoutVars>
          <dgm:bulletEnabled val="1"/>
        </dgm:presLayoutVars>
      </dgm:prSet>
      <dgm:spPr/>
    </dgm:pt>
    <dgm:pt modelId="{D4828AF2-075C-4288-A58D-5480ED096478}" type="pres">
      <dgm:prSet presAssocID="{64FDC864-9919-4504-BAF9-A002B6C653F3}" presName="Name13" presStyleLbl="parChTrans1D2" presStyleIdx="11" presStyleCnt="17"/>
      <dgm:spPr/>
    </dgm:pt>
    <dgm:pt modelId="{6E7C61FB-F311-41AA-B2BE-5CCB72A40881}" type="pres">
      <dgm:prSet presAssocID="{C5F3F7FB-535F-44CA-80B9-1500A1BB0BC4}" presName="childText" presStyleLbl="bgAcc1" presStyleIdx="11" presStyleCnt="17">
        <dgm:presLayoutVars>
          <dgm:bulletEnabled val="1"/>
        </dgm:presLayoutVars>
      </dgm:prSet>
      <dgm:spPr/>
    </dgm:pt>
    <dgm:pt modelId="{225E3BED-AB76-466E-9FD9-BD0C9FAFD5E7}" type="pres">
      <dgm:prSet presAssocID="{666FA6DD-AF17-4559-8B6A-C9F8B5EEF314}" presName="Name13" presStyleLbl="parChTrans1D2" presStyleIdx="12" presStyleCnt="17"/>
      <dgm:spPr/>
    </dgm:pt>
    <dgm:pt modelId="{8BCA946B-2C3F-4E3E-A127-C43B97BC34AC}" type="pres">
      <dgm:prSet presAssocID="{B4324DC2-41C2-4A46-9A28-1608D37E9F0D}" presName="childText" presStyleLbl="bgAcc1" presStyleIdx="12" presStyleCnt="17">
        <dgm:presLayoutVars>
          <dgm:bulletEnabled val="1"/>
        </dgm:presLayoutVars>
      </dgm:prSet>
      <dgm:spPr/>
    </dgm:pt>
    <dgm:pt modelId="{4D82C861-50CE-4C79-8BFD-5420D73E9EBB}" type="pres">
      <dgm:prSet presAssocID="{57130D69-EDF0-45B4-BAE7-C54FB434531A}" presName="root" presStyleCnt="0"/>
      <dgm:spPr/>
    </dgm:pt>
    <dgm:pt modelId="{AF000681-DF53-4657-9E79-62F99931862D}" type="pres">
      <dgm:prSet presAssocID="{57130D69-EDF0-45B4-BAE7-C54FB434531A}" presName="rootComposite" presStyleCnt="0"/>
      <dgm:spPr/>
    </dgm:pt>
    <dgm:pt modelId="{672B0827-430A-46EE-8386-D32BEA0579BC}" type="pres">
      <dgm:prSet presAssocID="{57130D69-EDF0-45B4-BAE7-C54FB434531A}" presName="rootText" presStyleLbl="node1" presStyleIdx="4" presStyleCnt="5"/>
      <dgm:spPr/>
    </dgm:pt>
    <dgm:pt modelId="{D971EF8E-88E3-4A89-9C9D-CF08724A5BC4}" type="pres">
      <dgm:prSet presAssocID="{57130D69-EDF0-45B4-BAE7-C54FB434531A}" presName="rootConnector" presStyleLbl="node1" presStyleIdx="4" presStyleCnt="5"/>
      <dgm:spPr/>
    </dgm:pt>
    <dgm:pt modelId="{E68D2049-3B59-46AC-89C7-10FECD5CE809}" type="pres">
      <dgm:prSet presAssocID="{57130D69-EDF0-45B4-BAE7-C54FB434531A}" presName="childShape" presStyleCnt="0"/>
      <dgm:spPr/>
    </dgm:pt>
    <dgm:pt modelId="{8E7886FB-8B3B-4DA1-8B6B-8E58B5FAF83C}" type="pres">
      <dgm:prSet presAssocID="{7E486E56-41F3-46E5-8086-19197230CCBB}" presName="Name13" presStyleLbl="parChTrans1D2" presStyleIdx="13" presStyleCnt="17"/>
      <dgm:spPr/>
    </dgm:pt>
    <dgm:pt modelId="{563F5EA2-CE4B-48FC-B5C8-FBE5FAC084E3}" type="pres">
      <dgm:prSet presAssocID="{E821AEFE-3A2A-4F03-8D4F-E8FADA5F1036}" presName="childText" presStyleLbl="bgAcc1" presStyleIdx="13" presStyleCnt="17">
        <dgm:presLayoutVars>
          <dgm:bulletEnabled val="1"/>
        </dgm:presLayoutVars>
      </dgm:prSet>
      <dgm:spPr/>
    </dgm:pt>
    <dgm:pt modelId="{C8E5C783-C5FD-43A4-B642-B0AB70E40857}" type="pres">
      <dgm:prSet presAssocID="{1E743913-CD2E-4C03-AFE4-E4C1D51D3EB6}" presName="Name13" presStyleLbl="parChTrans1D2" presStyleIdx="14" presStyleCnt="17"/>
      <dgm:spPr/>
    </dgm:pt>
    <dgm:pt modelId="{98EF4B6C-C4EB-450C-A3D3-E678785C6248}" type="pres">
      <dgm:prSet presAssocID="{D186C3BC-2466-4E61-89E3-DAEB3564E04C}" presName="childText" presStyleLbl="bgAcc1" presStyleIdx="14" presStyleCnt="17">
        <dgm:presLayoutVars>
          <dgm:bulletEnabled val="1"/>
        </dgm:presLayoutVars>
      </dgm:prSet>
      <dgm:spPr/>
    </dgm:pt>
    <dgm:pt modelId="{1127CAF1-63D2-4207-9768-7AB546466542}" type="pres">
      <dgm:prSet presAssocID="{89178975-D2A6-4722-B7FC-5DD474A5600B}" presName="Name13" presStyleLbl="parChTrans1D2" presStyleIdx="15" presStyleCnt="17"/>
      <dgm:spPr/>
    </dgm:pt>
    <dgm:pt modelId="{F48D04EA-1F40-4730-95D0-CD61B4D9211B}" type="pres">
      <dgm:prSet presAssocID="{1F6F8527-A063-4DE4-BDE8-82C126820003}" presName="childText" presStyleLbl="bgAcc1" presStyleIdx="15" presStyleCnt="17">
        <dgm:presLayoutVars>
          <dgm:bulletEnabled val="1"/>
        </dgm:presLayoutVars>
      </dgm:prSet>
      <dgm:spPr/>
    </dgm:pt>
    <dgm:pt modelId="{35C75B7F-A117-44E1-9A10-1EC8A02A17DF}" type="pres">
      <dgm:prSet presAssocID="{AE8103AA-9479-4763-8000-775BB57B3358}" presName="Name13" presStyleLbl="parChTrans1D2" presStyleIdx="16" presStyleCnt="17"/>
      <dgm:spPr/>
    </dgm:pt>
    <dgm:pt modelId="{C1E8623F-DFEE-4730-BB6A-7A96B008A256}" type="pres">
      <dgm:prSet presAssocID="{E2F224D8-D52A-4E54-9159-50ABF104355A}" presName="childText" presStyleLbl="bgAcc1" presStyleIdx="16" presStyleCnt="17">
        <dgm:presLayoutVars>
          <dgm:bulletEnabled val="1"/>
        </dgm:presLayoutVars>
      </dgm:prSet>
      <dgm:spPr/>
    </dgm:pt>
  </dgm:ptLst>
  <dgm:cxnLst>
    <dgm:cxn modelId="{41087008-B1E6-439E-96A5-406950A6918B}" type="presOf" srcId="{0309C326-4649-44C4-98B9-DE91629E120C}" destId="{80DFF8F9-E57D-4252-958D-E113832516F0}" srcOrd="1" destOrd="0" presId="urn:microsoft.com/office/officeart/2005/8/layout/hierarchy3"/>
    <dgm:cxn modelId="{D2C51F0B-AF65-4677-962B-0B9519C5AB8F}" srcId="{0309C326-4649-44C4-98B9-DE91629E120C}" destId="{DA4C4C82-E9D6-4BA0-BBA6-3528AFA2A05A}" srcOrd="0" destOrd="0" parTransId="{E9AE5D0A-AF90-45DF-970C-A1437A2E56DC}" sibTransId="{4660B602-DC98-4BAF-A84F-62105634AD50}"/>
    <dgm:cxn modelId="{39BF5E0F-3759-4886-9D8A-FE0260092416}" type="presOf" srcId="{3487A649-FE5B-4D91-B093-09E8C3FB1F6F}" destId="{C2497EFE-F196-40D1-B8EA-A54779D631EB}" srcOrd="0" destOrd="0" presId="urn:microsoft.com/office/officeart/2005/8/layout/hierarchy3"/>
    <dgm:cxn modelId="{AA5A421A-B847-402F-99D8-F261489AA33D}" type="presOf" srcId="{1F6F8527-A063-4DE4-BDE8-82C126820003}" destId="{F48D04EA-1F40-4730-95D0-CD61B4D9211B}" srcOrd="0" destOrd="0" presId="urn:microsoft.com/office/officeart/2005/8/layout/hierarchy3"/>
    <dgm:cxn modelId="{E0FE871A-A7A0-4A72-9CAF-B2E42216D5E4}" type="presOf" srcId="{E9AE5D0A-AF90-45DF-970C-A1437A2E56DC}" destId="{A5182CAA-BEA0-49EC-8EB3-17ACA1BF7495}" srcOrd="0" destOrd="0" presId="urn:microsoft.com/office/officeart/2005/8/layout/hierarchy3"/>
    <dgm:cxn modelId="{BCE28420-5C7A-4F17-89E8-03444E68B506}" type="presOf" srcId="{E8851909-FF34-47B7-8DA9-C55DB59EFC3D}" destId="{F4D32889-8C40-4FE6-9714-92DD842C92E7}" srcOrd="0" destOrd="0" presId="urn:microsoft.com/office/officeart/2005/8/layout/hierarchy3"/>
    <dgm:cxn modelId="{9857F921-699F-455F-A7F9-D27929D8D578}" type="presOf" srcId="{57130D69-EDF0-45B4-BAE7-C54FB434531A}" destId="{D971EF8E-88E3-4A89-9C9D-CF08724A5BC4}" srcOrd="1" destOrd="0" presId="urn:microsoft.com/office/officeart/2005/8/layout/hierarchy3"/>
    <dgm:cxn modelId="{BEFAD223-DDB6-44FD-A6D5-7B2C3BF025B9}" srcId="{EE832CBA-FB8D-45EB-8B25-985F220E1372}" destId="{D02B2D37-631F-406A-813B-591D95365518}" srcOrd="0" destOrd="0" parTransId="{382F8DAF-0A9B-4922-8533-64E0F3E7F080}" sibTransId="{4946F870-A67F-4C41-BAB1-1FCC2F954AF7}"/>
    <dgm:cxn modelId="{75253C28-21AB-41B8-B94D-403149278E4E}" srcId="{F14F5CC8-E275-4CBB-ABAC-1274615772C4}" destId="{52516AB6-2061-4E7F-9AEB-27E1865E0FEB}" srcOrd="2" destOrd="0" parTransId="{E8851909-FF34-47B7-8DA9-C55DB59EFC3D}" sibTransId="{99BD3870-D46C-4DB3-A382-5FF177C3611C}"/>
    <dgm:cxn modelId="{8208E62A-F417-40FC-A995-7BA5D4370810}" type="presOf" srcId="{C5F3F7FB-535F-44CA-80B9-1500A1BB0BC4}" destId="{6E7C61FB-F311-41AA-B2BE-5CCB72A40881}" srcOrd="0" destOrd="0" presId="urn:microsoft.com/office/officeart/2005/8/layout/hierarchy3"/>
    <dgm:cxn modelId="{FFD84F30-5F4E-45E4-803D-6445A826CA80}" type="presOf" srcId="{7E486E56-41F3-46E5-8086-19197230CCBB}" destId="{8E7886FB-8B3B-4DA1-8B6B-8E58B5FAF83C}" srcOrd="0" destOrd="0" presId="urn:microsoft.com/office/officeart/2005/8/layout/hierarchy3"/>
    <dgm:cxn modelId="{CF99E430-4500-44E5-AA71-56F29CA2C046}" srcId="{CD1194C8-E5ED-48B8-ABAE-5C69F422F4AD}" destId="{CD632258-9D11-4203-883C-FAB1D6688E41}" srcOrd="0" destOrd="0" parTransId="{55FF3695-ACE9-4088-8423-4899CCD80311}" sibTransId="{90E3326B-C440-47FD-AE33-0740C43CA6BF}"/>
    <dgm:cxn modelId="{048BFD30-DCEF-4DBE-8F7F-9C3F01E9FD49}" srcId="{57130D69-EDF0-45B4-BAE7-C54FB434531A}" destId="{1F6F8527-A063-4DE4-BDE8-82C126820003}" srcOrd="2" destOrd="0" parTransId="{89178975-D2A6-4722-B7FC-5DD474A5600B}" sibTransId="{5509008E-B344-43B3-9C04-99AA1AC7E0B6}"/>
    <dgm:cxn modelId="{EC953334-EDCE-45FF-90D9-D4B161565201}" type="presOf" srcId="{4710506F-1A31-4C07-9D34-43678471F3DB}" destId="{12F9F69B-6B6E-470B-8CBB-62ED662456C1}" srcOrd="0" destOrd="0" presId="urn:microsoft.com/office/officeart/2005/8/layout/hierarchy3"/>
    <dgm:cxn modelId="{317A053F-BB5E-47A6-A4B1-14ECC2CC242D}" type="presOf" srcId="{032A2F98-F82F-42AE-9F75-8A25EE96E89F}" destId="{F5CE125E-A8E3-42E6-8C21-F6B47D5FAFD8}" srcOrd="0" destOrd="0" presId="urn:microsoft.com/office/officeart/2005/8/layout/hierarchy3"/>
    <dgm:cxn modelId="{B94DC15B-A0B7-4819-8F61-9D8D426B1B78}" srcId="{CD632258-9D11-4203-883C-FAB1D6688E41}" destId="{11D508B2-95A0-4B32-80B9-80F025A3C9F8}" srcOrd="2" destOrd="0" parTransId="{5486E42B-6C0E-42A2-830A-F45271702BC5}" sibTransId="{32BA2194-639B-4D38-BA41-C68C0C237EA7}"/>
    <dgm:cxn modelId="{CC49D35E-3B18-4643-BACD-4AF2AE39BC8A}" srcId="{CD1194C8-E5ED-48B8-ABAE-5C69F422F4AD}" destId="{F14F5CC8-E275-4CBB-ABAC-1274615772C4}" srcOrd="2" destOrd="0" parTransId="{BAF76B3F-DD31-4639-8662-8F5D8DC6ACE2}" sibTransId="{EB95954C-92B2-486F-95A0-DBDDD36A5159}"/>
    <dgm:cxn modelId="{B4F71160-7A78-46FE-9CC7-10762D6B9ABF}" type="presOf" srcId="{1E743913-CD2E-4C03-AFE4-E4C1D51D3EB6}" destId="{C8E5C783-C5FD-43A4-B642-B0AB70E40857}" srcOrd="0" destOrd="0" presId="urn:microsoft.com/office/officeart/2005/8/layout/hierarchy3"/>
    <dgm:cxn modelId="{1A028463-1C17-4A75-9564-5AB7115A5144}" type="presOf" srcId="{F14F5CC8-E275-4CBB-ABAC-1274615772C4}" destId="{8B4FE6EF-BF0A-4301-907C-5971262FC3CB}" srcOrd="1" destOrd="0" presId="urn:microsoft.com/office/officeart/2005/8/layout/hierarchy3"/>
    <dgm:cxn modelId="{C3D2B045-219F-425B-822A-9E431CBC5F57}" type="presOf" srcId="{9FA8C972-6256-486B-A225-A52466706CF2}" destId="{1574027A-D572-4AAE-9031-CA12A38DB0C1}" srcOrd="0" destOrd="0" presId="urn:microsoft.com/office/officeart/2005/8/layout/hierarchy3"/>
    <dgm:cxn modelId="{73F65C46-BF31-4B96-8D63-089093434771}" srcId="{F14F5CC8-E275-4CBB-ABAC-1274615772C4}" destId="{9FA8C972-6256-486B-A225-A52466706CF2}" srcOrd="3" destOrd="0" parTransId="{59D556F3-5FE7-4919-A140-895989EB03AB}" sibTransId="{1285F180-439B-44B9-97DC-7917DCB4FA82}"/>
    <dgm:cxn modelId="{EBAD786B-5F5B-48B2-80F8-D3605B758920}" type="presOf" srcId="{CD632258-9D11-4203-883C-FAB1D6688E41}" destId="{583680A0-4B6A-4AE8-9645-3FF96A5DA6EC}" srcOrd="1" destOrd="0" presId="urn:microsoft.com/office/officeart/2005/8/layout/hierarchy3"/>
    <dgm:cxn modelId="{784A4D4F-26F7-4C2C-8504-C2F81560A84A}" type="presOf" srcId="{B4324DC2-41C2-4A46-9A28-1608D37E9F0D}" destId="{8BCA946B-2C3F-4E3E-A127-C43B97BC34AC}" srcOrd="0" destOrd="0" presId="urn:microsoft.com/office/officeart/2005/8/layout/hierarchy3"/>
    <dgm:cxn modelId="{91330B70-DF70-4CC9-A885-F96402E53E37}" type="presOf" srcId="{D2A85AD8-8D14-49A1-8A41-48853DDE7372}" destId="{CC25E3DA-88B6-4E7F-81C5-2D2F5195B663}" srcOrd="0" destOrd="0" presId="urn:microsoft.com/office/officeart/2005/8/layout/hierarchy3"/>
    <dgm:cxn modelId="{C6699E72-21E9-4E5F-A563-6A1FD68A467C}" srcId="{F14F5CC8-E275-4CBB-ABAC-1274615772C4}" destId="{04AF4677-3780-4817-BBAF-233FDAB45CCE}" srcOrd="1" destOrd="0" parTransId="{032A2F98-F82F-42AE-9F75-8A25EE96E89F}" sibTransId="{7A33C8E1-1506-4FB5-9211-DEE3F22EE67F}"/>
    <dgm:cxn modelId="{A8462C59-6C29-494F-BE08-A9A4C95F8D23}" type="presOf" srcId="{DA4C4C82-E9D6-4BA0-BBA6-3528AFA2A05A}" destId="{F0307FB8-8E76-4559-9385-012AB0229BAB}" srcOrd="0" destOrd="0" presId="urn:microsoft.com/office/officeart/2005/8/layout/hierarchy3"/>
    <dgm:cxn modelId="{D8D8517B-EC9D-46E0-B1DC-87C546728675}" srcId="{57130D69-EDF0-45B4-BAE7-C54FB434531A}" destId="{D186C3BC-2466-4E61-89E3-DAEB3564E04C}" srcOrd="1" destOrd="0" parTransId="{1E743913-CD2E-4C03-AFE4-E4C1D51D3EB6}" sibTransId="{BE876484-DDC3-41DB-B873-DEFD79B8F20B}"/>
    <dgm:cxn modelId="{8F11CE80-C8C2-44CC-8598-174CD5890CD9}" type="presOf" srcId="{382F8DAF-0A9B-4922-8533-64E0F3E7F080}" destId="{14BEB2EB-19D9-4B73-96EA-6260220ED811}" srcOrd="0" destOrd="0" presId="urn:microsoft.com/office/officeart/2005/8/layout/hierarchy3"/>
    <dgm:cxn modelId="{1975E184-72CB-4AC7-B17C-6CF4AB3F234C}" type="presOf" srcId="{E5E33C53-8480-4FC0-B3DF-BE87BE6646DE}" destId="{72070C21-22F4-4067-AB37-1DB5B3F1DBAE}" srcOrd="0" destOrd="0" presId="urn:microsoft.com/office/officeart/2005/8/layout/hierarchy3"/>
    <dgm:cxn modelId="{65F7EF87-CF4A-4D94-973A-DD01D74A8BA7}" type="presOf" srcId="{D186C3BC-2466-4E61-89E3-DAEB3564E04C}" destId="{98EF4B6C-C4EB-450C-A3D3-E678785C6248}" srcOrd="0" destOrd="0" presId="urn:microsoft.com/office/officeart/2005/8/layout/hierarchy3"/>
    <dgm:cxn modelId="{A30B2D8F-D5C4-4FBC-9D6F-82A99538EFCE}" srcId="{EE832CBA-FB8D-45EB-8B25-985F220E1372}" destId="{3487A649-FE5B-4D91-B093-09E8C3FB1F6F}" srcOrd="2" destOrd="0" parTransId="{FE2309B9-0308-4A34-BB2D-1AF1B4D0A6B0}" sibTransId="{569CA767-C57F-4B1C-B3A8-0C84D31DE98B}"/>
    <dgm:cxn modelId="{62301B93-C13E-4643-9177-A50E92A9353B}" srcId="{0309C326-4649-44C4-98B9-DE91629E120C}" destId="{B4324DC2-41C2-4A46-9A28-1608D37E9F0D}" srcOrd="2" destOrd="0" parTransId="{666FA6DD-AF17-4559-8B6A-C9F8B5EEF314}" sibTransId="{88EAF5D6-F64E-42A2-B6D6-93148E19E7AE}"/>
    <dgm:cxn modelId="{70C42493-4F6C-4560-9BDA-D9D38C006726}" type="presOf" srcId="{59D556F3-5FE7-4919-A140-895989EB03AB}" destId="{C0E77643-B510-4182-A598-DE6BEE9A6B3F}" srcOrd="0" destOrd="0" presId="urn:microsoft.com/office/officeart/2005/8/layout/hierarchy3"/>
    <dgm:cxn modelId="{6B777993-5C62-46B3-A85D-EF970683033F}" type="presOf" srcId="{E2F224D8-D52A-4E54-9159-50ABF104355A}" destId="{C1E8623F-DFEE-4730-BB6A-7A96B008A256}" srcOrd="0" destOrd="0" presId="urn:microsoft.com/office/officeart/2005/8/layout/hierarchy3"/>
    <dgm:cxn modelId="{F2881196-826E-48E3-BA5E-DFF671F2ADF6}" type="presOf" srcId="{666FA6DD-AF17-4559-8B6A-C9F8B5EEF314}" destId="{225E3BED-AB76-466E-9FD9-BD0C9FAFD5E7}" srcOrd="0" destOrd="0" presId="urn:microsoft.com/office/officeart/2005/8/layout/hierarchy3"/>
    <dgm:cxn modelId="{0543EF9D-F58E-47B8-AF80-F3EDC4C6BC37}" type="presOf" srcId="{AE8103AA-9479-4763-8000-775BB57B3358}" destId="{35C75B7F-A117-44E1-9A10-1EC8A02A17DF}" srcOrd="0" destOrd="0" presId="urn:microsoft.com/office/officeart/2005/8/layout/hierarchy3"/>
    <dgm:cxn modelId="{3FA5B8A0-DE82-4871-B505-7C673E9D4BF1}" type="presOf" srcId="{F14F5CC8-E275-4CBB-ABAC-1274615772C4}" destId="{84A69C11-6819-43AD-AD0F-4C808D012EBA}" srcOrd="0" destOrd="0" presId="urn:microsoft.com/office/officeart/2005/8/layout/hierarchy3"/>
    <dgm:cxn modelId="{884456A6-3B9D-441A-8949-1B71B9573C8A}" type="presOf" srcId="{FE2309B9-0308-4A34-BB2D-1AF1B4D0A6B0}" destId="{78634283-12EE-4E86-99C5-912B06F2117E}" srcOrd="0" destOrd="0" presId="urn:microsoft.com/office/officeart/2005/8/layout/hierarchy3"/>
    <dgm:cxn modelId="{6581A4AA-DE19-4416-B191-A7D83E3CE1D3}" type="presOf" srcId="{57130D69-EDF0-45B4-BAE7-C54FB434531A}" destId="{672B0827-430A-46EE-8386-D32BEA0579BC}" srcOrd="0" destOrd="0" presId="urn:microsoft.com/office/officeart/2005/8/layout/hierarchy3"/>
    <dgm:cxn modelId="{7009D8AA-8478-4493-AA47-1A2E9B1A76FC}" srcId="{57130D69-EDF0-45B4-BAE7-C54FB434531A}" destId="{E2F224D8-D52A-4E54-9159-50ABF104355A}" srcOrd="3" destOrd="0" parTransId="{AE8103AA-9479-4763-8000-775BB57B3358}" sibTransId="{01808BE4-8B4C-46DD-B9F0-68E0DD047FE7}"/>
    <dgm:cxn modelId="{6C8E3AAF-4A93-47F6-9995-28D55F4CACA2}" srcId="{CD1194C8-E5ED-48B8-ABAE-5C69F422F4AD}" destId="{EE832CBA-FB8D-45EB-8B25-985F220E1372}" srcOrd="1" destOrd="0" parTransId="{2E3D8A7D-071A-492C-8DA5-4ADBB35339B9}" sibTransId="{943F828A-EEE6-4B17-A5BC-1056C93DB490}"/>
    <dgm:cxn modelId="{5C2C49B4-50E5-4F74-AC32-0A332F5880AD}" type="presOf" srcId="{B0B14713-239F-410A-ABAD-76830F51C5F6}" destId="{129156D3-DB50-4DEC-A44B-6FCBCF3C6699}" srcOrd="0" destOrd="0" presId="urn:microsoft.com/office/officeart/2005/8/layout/hierarchy3"/>
    <dgm:cxn modelId="{BED63AB5-4023-4478-910C-E04092DC2ABA}" type="presOf" srcId="{64FDC864-9919-4504-BAF9-A002B6C653F3}" destId="{D4828AF2-075C-4288-A58D-5480ED096478}" srcOrd="0" destOrd="0" presId="urn:microsoft.com/office/officeart/2005/8/layout/hierarchy3"/>
    <dgm:cxn modelId="{3BA3C4B5-56AB-4DB4-92F8-38D4F9A55BDC}" type="presOf" srcId="{EE832CBA-FB8D-45EB-8B25-985F220E1372}" destId="{7ED92420-F240-41A1-8F64-ED7F3CE0A945}" srcOrd="0" destOrd="0" presId="urn:microsoft.com/office/officeart/2005/8/layout/hierarchy3"/>
    <dgm:cxn modelId="{1D153FBB-2585-4801-B842-F4E32FF5EF15}" type="presOf" srcId="{CD632258-9D11-4203-883C-FAB1D6688E41}" destId="{2CD243E1-FD8A-4320-88D0-4789082C33BD}" srcOrd="0" destOrd="0" presId="urn:microsoft.com/office/officeart/2005/8/layout/hierarchy3"/>
    <dgm:cxn modelId="{DDB5B6BC-8056-4F6B-A8CC-F75705438E7E}" type="presOf" srcId="{89178975-D2A6-4722-B7FC-5DD474A5600B}" destId="{1127CAF1-63D2-4207-9768-7AB546466542}" srcOrd="0" destOrd="0" presId="urn:microsoft.com/office/officeart/2005/8/layout/hierarchy3"/>
    <dgm:cxn modelId="{5E85EFBD-C411-4B42-BAFB-AD3BCE7548CA}" type="presOf" srcId="{04AF4677-3780-4817-BBAF-233FDAB45CCE}" destId="{9434F655-EF73-45DD-B936-AC360DE6CDF1}" srcOrd="0" destOrd="0" presId="urn:microsoft.com/office/officeart/2005/8/layout/hierarchy3"/>
    <dgm:cxn modelId="{7E3DAFBE-571F-4BFD-A7C2-248C6EE5443E}" type="presOf" srcId="{11D508B2-95A0-4B32-80B9-80F025A3C9F8}" destId="{1E526864-5101-4550-9011-4FA335DCF1D2}" srcOrd="0" destOrd="0" presId="urn:microsoft.com/office/officeart/2005/8/layout/hierarchy3"/>
    <dgm:cxn modelId="{0AA2D0C0-7321-4BD6-A0E3-4171302107EC}" type="presOf" srcId="{EE832CBA-FB8D-45EB-8B25-985F220E1372}" destId="{A89CB1C4-A68C-47C7-BE7F-A6F9F1CDF2C3}" srcOrd="1" destOrd="0" presId="urn:microsoft.com/office/officeart/2005/8/layout/hierarchy3"/>
    <dgm:cxn modelId="{A91E64C2-EB2B-4D89-AE71-A11EA0402289}" type="presOf" srcId="{5486E42B-6C0E-42A2-830A-F45271702BC5}" destId="{6F5F68C2-248D-407C-B32E-7A2F4E27E273}" srcOrd="0" destOrd="0" presId="urn:microsoft.com/office/officeart/2005/8/layout/hierarchy3"/>
    <dgm:cxn modelId="{EDCB75C4-31BC-4E4C-8E93-FD555CE31D9D}" type="presOf" srcId="{3CFF218F-1973-42BE-9206-55252897FBA3}" destId="{A19AEBED-F414-45B6-865A-DD40641AAB73}" srcOrd="0" destOrd="0" presId="urn:microsoft.com/office/officeart/2005/8/layout/hierarchy3"/>
    <dgm:cxn modelId="{E44C4EC8-5381-4397-A676-4A5516DFA573}" srcId="{CD1194C8-E5ED-48B8-ABAE-5C69F422F4AD}" destId="{0309C326-4649-44C4-98B9-DE91629E120C}" srcOrd="3" destOrd="0" parTransId="{A6449AD2-DDB7-4057-B12A-4538645BAADD}" sibTransId="{D71DA328-14EC-4790-B2E9-5A41B569AB38}"/>
    <dgm:cxn modelId="{1F9000CB-A3C7-4CD1-AE40-06C5955D6CB8}" srcId="{57130D69-EDF0-45B4-BAE7-C54FB434531A}" destId="{E821AEFE-3A2A-4F03-8D4F-E8FADA5F1036}" srcOrd="0" destOrd="0" parTransId="{7E486E56-41F3-46E5-8086-19197230CCBB}" sibTransId="{643F2F39-4761-4E00-A518-E7381411CCDA}"/>
    <dgm:cxn modelId="{75F00EDB-A484-4767-BC50-47BCC710008A}" type="presOf" srcId="{CD1194C8-E5ED-48B8-ABAE-5C69F422F4AD}" destId="{F231C1E5-2F68-4A16-8C8D-923919807C62}" srcOrd="0" destOrd="0" presId="urn:microsoft.com/office/officeart/2005/8/layout/hierarchy3"/>
    <dgm:cxn modelId="{BFDACDDF-C14E-4D06-B8D8-B936FB3DE369}" type="presOf" srcId="{D02B2D37-631F-406A-813B-591D95365518}" destId="{5F9D30BE-900B-4815-A2F5-EDAD36A0F872}" srcOrd="0" destOrd="0" presId="urn:microsoft.com/office/officeart/2005/8/layout/hierarchy3"/>
    <dgm:cxn modelId="{524701E0-766F-4974-A87A-A970D4B27288}" type="presOf" srcId="{3AA0C5CA-6DC8-4B4C-83E6-1371F0BEBC86}" destId="{89C2B45C-3295-4C21-9335-EE5A3406BAE6}" srcOrd="0" destOrd="0" presId="urn:microsoft.com/office/officeart/2005/8/layout/hierarchy3"/>
    <dgm:cxn modelId="{C5FBA6E1-9237-469F-9B7E-DF1EA0AAC125}" type="presOf" srcId="{65020012-0C71-416E-815F-20F24AC874D0}" destId="{B9260084-A2BE-4072-9411-28B5C92C69AC}" srcOrd="0" destOrd="0" presId="urn:microsoft.com/office/officeart/2005/8/layout/hierarchy3"/>
    <dgm:cxn modelId="{11FCE9E1-DC05-4406-B866-7A00F6605707}" srcId="{EE832CBA-FB8D-45EB-8B25-985F220E1372}" destId="{E5E33C53-8480-4FC0-B3DF-BE87BE6646DE}" srcOrd="1" destOrd="0" parTransId="{B0B14713-239F-410A-ABAD-76830F51C5F6}" sibTransId="{49D057F3-AA81-4685-8B68-C724E10D8411}"/>
    <dgm:cxn modelId="{0CFF49E5-7B8B-4746-BCC1-6D3E234DAB9A}" srcId="{CD1194C8-E5ED-48B8-ABAE-5C69F422F4AD}" destId="{57130D69-EDF0-45B4-BAE7-C54FB434531A}" srcOrd="4" destOrd="0" parTransId="{285CC967-B5AE-47EA-9C16-4C0ACED1011D}" sibTransId="{57B1BA78-DE1F-497F-B39D-BE134B02E927}"/>
    <dgm:cxn modelId="{C7AE9AE6-EABF-4659-9345-B6C3BC2080F4}" type="presOf" srcId="{0309C326-4649-44C4-98B9-DE91629E120C}" destId="{D50CA708-E4B3-47A5-8EA3-4CE39B638669}" srcOrd="0" destOrd="0" presId="urn:microsoft.com/office/officeart/2005/8/layout/hierarchy3"/>
    <dgm:cxn modelId="{F8F4B3F1-28D8-44C3-860E-79828B674D1F}" type="presOf" srcId="{0DE1A811-54E5-4324-AE93-85EA984C6F63}" destId="{2B3E9888-A8FE-40FC-80A2-C2B9FDC3DB04}" srcOrd="0" destOrd="0" presId="urn:microsoft.com/office/officeart/2005/8/layout/hierarchy3"/>
    <dgm:cxn modelId="{8C4CE6F4-4E16-4897-8CC4-3E4A47CA921D}" srcId="{CD632258-9D11-4203-883C-FAB1D6688E41}" destId="{3AA0C5CA-6DC8-4B4C-83E6-1371F0BEBC86}" srcOrd="1" destOrd="0" parTransId="{D2A85AD8-8D14-49A1-8A41-48853DDE7372}" sibTransId="{ACBE3646-03AF-4168-924F-BE8154C7AB0D}"/>
    <dgm:cxn modelId="{E76710F9-8F77-4075-8D66-D3F2F9608342}" srcId="{F14F5CC8-E275-4CBB-ABAC-1274615772C4}" destId="{0DE1A811-54E5-4324-AE93-85EA984C6F63}" srcOrd="0" destOrd="0" parTransId="{3CFF218F-1973-42BE-9206-55252897FBA3}" sibTransId="{60E0F1B1-621B-43F3-8BFF-2D25EE7159B2}"/>
    <dgm:cxn modelId="{9100B5F9-EA36-4ACB-BC19-FF97D02E6C57}" type="presOf" srcId="{52516AB6-2061-4E7F-9AEB-27E1865E0FEB}" destId="{2DCA44AF-C18D-40A3-9C84-AEB43BA261CE}" srcOrd="0" destOrd="0" presId="urn:microsoft.com/office/officeart/2005/8/layout/hierarchy3"/>
    <dgm:cxn modelId="{67A5C4FA-406E-4F66-A6C2-6355B38EDF3A}" srcId="{0309C326-4649-44C4-98B9-DE91629E120C}" destId="{C5F3F7FB-535F-44CA-80B9-1500A1BB0BC4}" srcOrd="1" destOrd="0" parTransId="{64FDC864-9919-4504-BAF9-A002B6C653F3}" sibTransId="{B3BE05DB-7C29-4ED6-BFFA-F2B204ED94C7}"/>
    <dgm:cxn modelId="{EBA270FE-A9C8-431C-AAC1-E3B3A2BD0B67}" type="presOf" srcId="{E821AEFE-3A2A-4F03-8D4F-E8FADA5F1036}" destId="{563F5EA2-CE4B-48FC-B5C8-FBE5FAC084E3}" srcOrd="0" destOrd="0" presId="urn:microsoft.com/office/officeart/2005/8/layout/hierarchy3"/>
    <dgm:cxn modelId="{9A3268FF-ED54-4A34-B788-605B7FC8EA68}" srcId="{CD632258-9D11-4203-883C-FAB1D6688E41}" destId="{65020012-0C71-416E-815F-20F24AC874D0}" srcOrd="0" destOrd="0" parTransId="{4710506F-1A31-4C07-9D34-43678471F3DB}" sibTransId="{85563C8E-0A48-4441-99BF-22CD7C6734FB}"/>
    <dgm:cxn modelId="{FCDCB83A-EBB1-46EC-B38B-6B7EFE4A8AD2}" type="presParOf" srcId="{F231C1E5-2F68-4A16-8C8D-923919807C62}" destId="{11E6E0A2-0CD1-4328-8820-798A819CE912}" srcOrd="0" destOrd="0" presId="urn:microsoft.com/office/officeart/2005/8/layout/hierarchy3"/>
    <dgm:cxn modelId="{583A673E-0DFA-476F-9A52-F9402A7F1D33}" type="presParOf" srcId="{11E6E0A2-0CD1-4328-8820-798A819CE912}" destId="{96305956-2139-4552-B7F5-650B242CD5BE}" srcOrd="0" destOrd="0" presId="urn:microsoft.com/office/officeart/2005/8/layout/hierarchy3"/>
    <dgm:cxn modelId="{F27A91F4-C841-42FD-84E9-DEF5FFE97E17}" type="presParOf" srcId="{96305956-2139-4552-B7F5-650B242CD5BE}" destId="{2CD243E1-FD8A-4320-88D0-4789082C33BD}" srcOrd="0" destOrd="0" presId="urn:microsoft.com/office/officeart/2005/8/layout/hierarchy3"/>
    <dgm:cxn modelId="{63475590-58AD-407C-A5D5-8D75A3E9D8C7}" type="presParOf" srcId="{96305956-2139-4552-B7F5-650B242CD5BE}" destId="{583680A0-4B6A-4AE8-9645-3FF96A5DA6EC}" srcOrd="1" destOrd="0" presId="urn:microsoft.com/office/officeart/2005/8/layout/hierarchy3"/>
    <dgm:cxn modelId="{76C9EBCD-62D3-4D04-88A3-1C51B83C3C6E}" type="presParOf" srcId="{11E6E0A2-0CD1-4328-8820-798A819CE912}" destId="{0689789C-A134-4037-A963-9634EFB11AA0}" srcOrd="1" destOrd="0" presId="urn:microsoft.com/office/officeart/2005/8/layout/hierarchy3"/>
    <dgm:cxn modelId="{EF1BCF73-ADCA-48E0-81F0-FB4858DF5F86}" type="presParOf" srcId="{0689789C-A134-4037-A963-9634EFB11AA0}" destId="{12F9F69B-6B6E-470B-8CBB-62ED662456C1}" srcOrd="0" destOrd="0" presId="urn:microsoft.com/office/officeart/2005/8/layout/hierarchy3"/>
    <dgm:cxn modelId="{DBBE6FA9-0516-4B56-95E7-6F3AED39C39F}" type="presParOf" srcId="{0689789C-A134-4037-A963-9634EFB11AA0}" destId="{B9260084-A2BE-4072-9411-28B5C92C69AC}" srcOrd="1" destOrd="0" presId="urn:microsoft.com/office/officeart/2005/8/layout/hierarchy3"/>
    <dgm:cxn modelId="{05DED96D-6BD8-419A-B155-FB622FAB38A6}" type="presParOf" srcId="{0689789C-A134-4037-A963-9634EFB11AA0}" destId="{CC25E3DA-88B6-4E7F-81C5-2D2F5195B663}" srcOrd="2" destOrd="0" presId="urn:microsoft.com/office/officeart/2005/8/layout/hierarchy3"/>
    <dgm:cxn modelId="{46120B32-EE6C-48D4-87F1-6781EA21C27F}" type="presParOf" srcId="{0689789C-A134-4037-A963-9634EFB11AA0}" destId="{89C2B45C-3295-4C21-9335-EE5A3406BAE6}" srcOrd="3" destOrd="0" presId="urn:microsoft.com/office/officeart/2005/8/layout/hierarchy3"/>
    <dgm:cxn modelId="{E80E753B-2F7C-409E-9881-2E48D49F5A41}" type="presParOf" srcId="{0689789C-A134-4037-A963-9634EFB11AA0}" destId="{6F5F68C2-248D-407C-B32E-7A2F4E27E273}" srcOrd="4" destOrd="0" presId="urn:microsoft.com/office/officeart/2005/8/layout/hierarchy3"/>
    <dgm:cxn modelId="{191C7D3D-DAF5-446D-8B71-F037F8FB2E1F}" type="presParOf" srcId="{0689789C-A134-4037-A963-9634EFB11AA0}" destId="{1E526864-5101-4550-9011-4FA335DCF1D2}" srcOrd="5" destOrd="0" presId="urn:microsoft.com/office/officeart/2005/8/layout/hierarchy3"/>
    <dgm:cxn modelId="{3C5EC43E-AD46-4DEA-8CAF-524D5A32EFA0}" type="presParOf" srcId="{F231C1E5-2F68-4A16-8C8D-923919807C62}" destId="{07278155-63F6-49B5-8877-543F816A5D49}" srcOrd="1" destOrd="0" presId="urn:microsoft.com/office/officeart/2005/8/layout/hierarchy3"/>
    <dgm:cxn modelId="{299E23D8-EAD7-4A1D-AB5E-E454F751D28F}" type="presParOf" srcId="{07278155-63F6-49B5-8877-543F816A5D49}" destId="{90B9BFBE-CFA5-4681-9BE7-CEA27F804451}" srcOrd="0" destOrd="0" presId="urn:microsoft.com/office/officeart/2005/8/layout/hierarchy3"/>
    <dgm:cxn modelId="{BAD5CA53-4F17-4E73-912B-F5EAD0F0E738}" type="presParOf" srcId="{90B9BFBE-CFA5-4681-9BE7-CEA27F804451}" destId="{7ED92420-F240-41A1-8F64-ED7F3CE0A945}" srcOrd="0" destOrd="0" presId="urn:microsoft.com/office/officeart/2005/8/layout/hierarchy3"/>
    <dgm:cxn modelId="{FCE3C820-DD74-4FBD-9580-BAE2DA001413}" type="presParOf" srcId="{90B9BFBE-CFA5-4681-9BE7-CEA27F804451}" destId="{A89CB1C4-A68C-47C7-BE7F-A6F9F1CDF2C3}" srcOrd="1" destOrd="0" presId="urn:microsoft.com/office/officeart/2005/8/layout/hierarchy3"/>
    <dgm:cxn modelId="{B79EDF24-C96C-4260-890B-53662491056D}" type="presParOf" srcId="{07278155-63F6-49B5-8877-543F816A5D49}" destId="{FA76F807-710F-4AE5-8EDB-0846441C4050}" srcOrd="1" destOrd="0" presId="urn:microsoft.com/office/officeart/2005/8/layout/hierarchy3"/>
    <dgm:cxn modelId="{249D1F93-B339-43F1-9ED5-187AC8B9276E}" type="presParOf" srcId="{FA76F807-710F-4AE5-8EDB-0846441C4050}" destId="{14BEB2EB-19D9-4B73-96EA-6260220ED811}" srcOrd="0" destOrd="0" presId="urn:microsoft.com/office/officeart/2005/8/layout/hierarchy3"/>
    <dgm:cxn modelId="{B0F37D7F-73B8-49AB-9412-80A3D432D115}" type="presParOf" srcId="{FA76F807-710F-4AE5-8EDB-0846441C4050}" destId="{5F9D30BE-900B-4815-A2F5-EDAD36A0F872}" srcOrd="1" destOrd="0" presId="urn:microsoft.com/office/officeart/2005/8/layout/hierarchy3"/>
    <dgm:cxn modelId="{F16E7BBA-9FEC-4D3D-B248-3688F89C05C1}" type="presParOf" srcId="{FA76F807-710F-4AE5-8EDB-0846441C4050}" destId="{129156D3-DB50-4DEC-A44B-6FCBCF3C6699}" srcOrd="2" destOrd="0" presId="urn:microsoft.com/office/officeart/2005/8/layout/hierarchy3"/>
    <dgm:cxn modelId="{DCCB6DF5-4F70-49EF-8627-93126B7E1D40}" type="presParOf" srcId="{FA76F807-710F-4AE5-8EDB-0846441C4050}" destId="{72070C21-22F4-4067-AB37-1DB5B3F1DBAE}" srcOrd="3" destOrd="0" presId="urn:microsoft.com/office/officeart/2005/8/layout/hierarchy3"/>
    <dgm:cxn modelId="{8A0D31ED-01E6-4BB9-8077-8A4B5571B412}" type="presParOf" srcId="{FA76F807-710F-4AE5-8EDB-0846441C4050}" destId="{78634283-12EE-4E86-99C5-912B06F2117E}" srcOrd="4" destOrd="0" presId="urn:microsoft.com/office/officeart/2005/8/layout/hierarchy3"/>
    <dgm:cxn modelId="{FAFF1065-590C-4C2B-A6A6-6D96C5E4D7B8}" type="presParOf" srcId="{FA76F807-710F-4AE5-8EDB-0846441C4050}" destId="{C2497EFE-F196-40D1-B8EA-A54779D631EB}" srcOrd="5" destOrd="0" presId="urn:microsoft.com/office/officeart/2005/8/layout/hierarchy3"/>
    <dgm:cxn modelId="{DA89FB96-BFAC-4C57-A2AC-30D679713571}" type="presParOf" srcId="{F231C1E5-2F68-4A16-8C8D-923919807C62}" destId="{A42E2351-B452-42A2-A400-985AEFF744F2}" srcOrd="2" destOrd="0" presId="urn:microsoft.com/office/officeart/2005/8/layout/hierarchy3"/>
    <dgm:cxn modelId="{94ADDABE-1B96-4A77-8868-4618CCF6D57A}" type="presParOf" srcId="{A42E2351-B452-42A2-A400-985AEFF744F2}" destId="{5C3DA42D-CEE1-4BA5-A033-21A7336CB82F}" srcOrd="0" destOrd="0" presId="urn:microsoft.com/office/officeart/2005/8/layout/hierarchy3"/>
    <dgm:cxn modelId="{B9F29F3D-1F8F-4492-ACCC-A1773083C9B3}" type="presParOf" srcId="{5C3DA42D-CEE1-4BA5-A033-21A7336CB82F}" destId="{84A69C11-6819-43AD-AD0F-4C808D012EBA}" srcOrd="0" destOrd="0" presId="urn:microsoft.com/office/officeart/2005/8/layout/hierarchy3"/>
    <dgm:cxn modelId="{182D4C46-3679-453B-AD89-76B628248021}" type="presParOf" srcId="{5C3DA42D-CEE1-4BA5-A033-21A7336CB82F}" destId="{8B4FE6EF-BF0A-4301-907C-5971262FC3CB}" srcOrd="1" destOrd="0" presId="urn:microsoft.com/office/officeart/2005/8/layout/hierarchy3"/>
    <dgm:cxn modelId="{D2F6A9A7-869F-4D36-8061-F5780AAD8F7F}" type="presParOf" srcId="{A42E2351-B452-42A2-A400-985AEFF744F2}" destId="{ED2E967D-BCDD-40A6-A36C-F9795688AB75}" srcOrd="1" destOrd="0" presId="urn:microsoft.com/office/officeart/2005/8/layout/hierarchy3"/>
    <dgm:cxn modelId="{4084902B-ED40-44DB-B7B3-2282D78C098E}" type="presParOf" srcId="{ED2E967D-BCDD-40A6-A36C-F9795688AB75}" destId="{A19AEBED-F414-45B6-865A-DD40641AAB73}" srcOrd="0" destOrd="0" presId="urn:microsoft.com/office/officeart/2005/8/layout/hierarchy3"/>
    <dgm:cxn modelId="{DE457D8D-B3BA-465F-9944-1A274BE9AD80}" type="presParOf" srcId="{ED2E967D-BCDD-40A6-A36C-F9795688AB75}" destId="{2B3E9888-A8FE-40FC-80A2-C2B9FDC3DB04}" srcOrd="1" destOrd="0" presId="urn:microsoft.com/office/officeart/2005/8/layout/hierarchy3"/>
    <dgm:cxn modelId="{EDE689C8-EA77-4180-A9D2-DA985ADFF6BB}" type="presParOf" srcId="{ED2E967D-BCDD-40A6-A36C-F9795688AB75}" destId="{F5CE125E-A8E3-42E6-8C21-F6B47D5FAFD8}" srcOrd="2" destOrd="0" presId="urn:microsoft.com/office/officeart/2005/8/layout/hierarchy3"/>
    <dgm:cxn modelId="{60115093-A727-4FD8-AAEA-B7EDE1EB12E3}" type="presParOf" srcId="{ED2E967D-BCDD-40A6-A36C-F9795688AB75}" destId="{9434F655-EF73-45DD-B936-AC360DE6CDF1}" srcOrd="3" destOrd="0" presId="urn:microsoft.com/office/officeart/2005/8/layout/hierarchy3"/>
    <dgm:cxn modelId="{D3034569-B8CF-4AE6-98AB-3DCE939A9225}" type="presParOf" srcId="{ED2E967D-BCDD-40A6-A36C-F9795688AB75}" destId="{F4D32889-8C40-4FE6-9714-92DD842C92E7}" srcOrd="4" destOrd="0" presId="urn:microsoft.com/office/officeart/2005/8/layout/hierarchy3"/>
    <dgm:cxn modelId="{8ADC1A56-68EA-4149-9C65-A3BB41A3AF41}" type="presParOf" srcId="{ED2E967D-BCDD-40A6-A36C-F9795688AB75}" destId="{2DCA44AF-C18D-40A3-9C84-AEB43BA261CE}" srcOrd="5" destOrd="0" presId="urn:microsoft.com/office/officeart/2005/8/layout/hierarchy3"/>
    <dgm:cxn modelId="{227A5B38-6F34-4242-95B7-DD30A01F4CF8}" type="presParOf" srcId="{ED2E967D-BCDD-40A6-A36C-F9795688AB75}" destId="{C0E77643-B510-4182-A598-DE6BEE9A6B3F}" srcOrd="6" destOrd="0" presId="urn:microsoft.com/office/officeart/2005/8/layout/hierarchy3"/>
    <dgm:cxn modelId="{1D960CFF-F756-4FEC-A1CD-152DE1F604A8}" type="presParOf" srcId="{ED2E967D-BCDD-40A6-A36C-F9795688AB75}" destId="{1574027A-D572-4AAE-9031-CA12A38DB0C1}" srcOrd="7" destOrd="0" presId="urn:microsoft.com/office/officeart/2005/8/layout/hierarchy3"/>
    <dgm:cxn modelId="{7D9916DF-BAF8-4802-90DF-0B4A6624E66D}" type="presParOf" srcId="{F231C1E5-2F68-4A16-8C8D-923919807C62}" destId="{DC1F1C20-CDB3-402D-8051-6AC668924F3F}" srcOrd="3" destOrd="0" presId="urn:microsoft.com/office/officeart/2005/8/layout/hierarchy3"/>
    <dgm:cxn modelId="{488FE6F7-EF0B-42CC-B334-7D664AE20A45}" type="presParOf" srcId="{DC1F1C20-CDB3-402D-8051-6AC668924F3F}" destId="{E315828A-2E07-4647-AA2A-32959EE139AA}" srcOrd="0" destOrd="0" presId="urn:microsoft.com/office/officeart/2005/8/layout/hierarchy3"/>
    <dgm:cxn modelId="{DFD80BD6-9689-4802-86B3-B31261298012}" type="presParOf" srcId="{E315828A-2E07-4647-AA2A-32959EE139AA}" destId="{D50CA708-E4B3-47A5-8EA3-4CE39B638669}" srcOrd="0" destOrd="0" presId="urn:microsoft.com/office/officeart/2005/8/layout/hierarchy3"/>
    <dgm:cxn modelId="{7EAC56E1-CFA8-4D80-91CC-2FFE0FD8860D}" type="presParOf" srcId="{E315828A-2E07-4647-AA2A-32959EE139AA}" destId="{80DFF8F9-E57D-4252-958D-E113832516F0}" srcOrd="1" destOrd="0" presId="urn:microsoft.com/office/officeart/2005/8/layout/hierarchy3"/>
    <dgm:cxn modelId="{B01B93B8-E055-4ECE-A202-0604630CBE73}" type="presParOf" srcId="{DC1F1C20-CDB3-402D-8051-6AC668924F3F}" destId="{F9DDF2F0-7FE9-40E2-B811-5E3EBECF0D1C}" srcOrd="1" destOrd="0" presId="urn:microsoft.com/office/officeart/2005/8/layout/hierarchy3"/>
    <dgm:cxn modelId="{52DC9E47-FF18-4F1A-A8CA-C8A9B77B19CC}" type="presParOf" srcId="{F9DDF2F0-7FE9-40E2-B811-5E3EBECF0D1C}" destId="{A5182CAA-BEA0-49EC-8EB3-17ACA1BF7495}" srcOrd="0" destOrd="0" presId="urn:microsoft.com/office/officeart/2005/8/layout/hierarchy3"/>
    <dgm:cxn modelId="{1A8F5FE4-9FD2-48BE-97FF-8FD2CD5207AC}" type="presParOf" srcId="{F9DDF2F0-7FE9-40E2-B811-5E3EBECF0D1C}" destId="{F0307FB8-8E76-4559-9385-012AB0229BAB}" srcOrd="1" destOrd="0" presId="urn:microsoft.com/office/officeart/2005/8/layout/hierarchy3"/>
    <dgm:cxn modelId="{A172DF22-2DD8-4FF8-B0EE-768BCE9A3682}" type="presParOf" srcId="{F9DDF2F0-7FE9-40E2-B811-5E3EBECF0D1C}" destId="{D4828AF2-075C-4288-A58D-5480ED096478}" srcOrd="2" destOrd="0" presId="urn:microsoft.com/office/officeart/2005/8/layout/hierarchy3"/>
    <dgm:cxn modelId="{98878834-5A27-46B1-91FF-3050E9EB98E6}" type="presParOf" srcId="{F9DDF2F0-7FE9-40E2-B811-5E3EBECF0D1C}" destId="{6E7C61FB-F311-41AA-B2BE-5CCB72A40881}" srcOrd="3" destOrd="0" presId="urn:microsoft.com/office/officeart/2005/8/layout/hierarchy3"/>
    <dgm:cxn modelId="{2C9EED0E-0892-48B0-9D8F-E656D067FBDF}" type="presParOf" srcId="{F9DDF2F0-7FE9-40E2-B811-5E3EBECF0D1C}" destId="{225E3BED-AB76-466E-9FD9-BD0C9FAFD5E7}" srcOrd="4" destOrd="0" presId="urn:microsoft.com/office/officeart/2005/8/layout/hierarchy3"/>
    <dgm:cxn modelId="{98F1D351-A62E-4929-8FFB-1AB896A53CD0}" type="presParOf" srcId="{F9DDF2F0-7FE9-40E2-B811-5E3EBECF0D1C}" destId="{8BCA946B-2C3F-4E3E-A127-C43B97BC34AC}" srcOrd="5" destOrd="0" presId="urn:microsoft.com/office/officeart/2005/8/layout/hierarchy3"/>
    <dgm:cxn modelId="{05D39CC7-D7BC-4808-B333-867CAB868E17}" type="presParOf" srcId="{F231C1E5-2F68-4A16-8C8D-923919807C62}" destId="{4D82C861-50CE-4C79-8BFD-5420D73E9EBB}" srcOrd="4" destOrd="0" presId="urn:microsoft.com/office/officeart/2005/8/layout/hierarchy3"/>
    <dgm:cxn modelId="{BBDF6B61-048E-4EF0-AE95-698CE9A2139C}" type="presParOf" srcId="{4D82C861-50CE-4C79-8BFD-5420D73E9EBB}" destId="{AF000681-DF53-4657-9E79-62F99931862D}" srcOrd="0" destOrd="0" presId="urn:microsoft.com/office/officeart/2005/8/layout/hierarchy3"/>
    <dgm:cxn modelId="{13A28160-F6E0-443B-AC41-BD5DC0C70558}" type="presParOf" srcId="{AF000681-DF53-4657-9E79-62F99931862D}" destId="{672B0827-430A-46EE-8386-D32BEA0579BC}" srcOrd="0" destOrd="0" presId="urn:microsoft.com/office/officeart/2005/8/layout/hierarchy3"/>
    <dgm:cxn modelId="{629890DF-16CA-41CA-A7D0-2E353052D505}" type="presParOf" srcId="{AF000681-DF53-4657-9E79-62F99931862D}" destId="{D971EF8E-88E3-4A89-9C9D-CF08724A5BC4}" srcOrd="1" destOrd="0" presId="urn:microsoft.com/office/officeart/2005/8/layout/hierarchy3"/>
    <dgm:cxn modelId="{77DCDF70-D90B-40DC-8E50-D7FADD18DAFA}" type="presParOf" srcId="{4D82C861-50CE-4C79-8BFD-5420D73E9EBB}" destId="{E68D2049-3B59-46AC-89C7-10FECD5CE809}" srcOrd="1" destOrd="0" presId="urn:microsoft.com/office/officeart/2005/8/layout/hierarchy3"/>
    <dgm:cxn modelId="{6018295A-0157-494D-8041-092B3EB38FF6}" type="presParOf" srcId="{E68D2049-3B59-46AC-89C7-10FECD5CE809}" destId="{8E7886FB-8B3B-4DA1-8B6B-8E58B5FAF83C}" srcOrd="0" destOrd="0" presId="urn:microsoft.com/office/officeart/2005/8/layout/hierarchy3"/>
    <dgm:cxn modelId="{89919533-6B36-4D70-AF59-A4072AD05A6C}" type="presParOf" srcId="{E68D2049-3B59-46AC-89C7-10FECD5CE809}" destId="{563F5EA2-CE4B-48FC-B5C8-FBE5FAC084E3}" srcOrd="1" destOrd="0" presId="urn:microsoft.com/office/officeart/2005/8/layout/hierarchy3"/>
    <dgm:cxn modelId="{29074713-2B74-4954-9908-1512641CAF2F}" type="presParOf" srcId="{E68D2049-3B59-46AC-89C7-10FECD5CE809}" destId="{C8E5C783-C5FD-43A4-B642-B0AB70E40857}" srcOrd="2" destOrd="0" presId="urn:microsoft.com/office/officeart/2005/8/layout/hierarchy3"/>
    <dgm:cxn modelId="{0DB32FB0-151E-4334-A141-E6D29CB8C689}" type="presParOf" srcId="{E68D2049-3B59-46AC-89C7-10FECD5CE809}" destId="{98EF4B6C-C4EB-450C-A3D3-E678785C6248}" srcOrd="3" destOrd="0" presId="urn:microsoft.com/office/officeart/2005/8/layout/hierarchy3"/>
    <dgm:cxn modelId="{29E27AE2-99F4-465E-9B01-767A48AF8CF5}" type="presParOf" srcId="{E68D2049-3B59-46AC-89C7-10FECD5CE809}" destId="{1127CAF1-63D2-4207-9768-7AB546466542}" srcOrd="4" destOrd="0" presId="urn:microsoft.com/office/officeart/2005/8/layout/hierarchy3"/>
    <dgm:cxn modelId="{E23AC642-A2CE-4A05-8767-4EAE57080B76}" type="presParOf" srcId="{E68D2049-3B59-46AC-89C7-10FECD5CE809}" destId="{F48D04EA-1F40-4730-95D0-CD61B4D9211B}" srcOrd="5" destOrd="0" presId="urn:microsoft.com/office/officeart/2005/8/layout/hierarchy3"/>
    <dgm:cxn modelId="{61DEA86E-A156-4337-AF69-0578126B19D1}" type="presParOf" srcId="{E68D2049-3B59-46AC-89C7-10FECD5CE809}" destId="{35C75B7F-A117-44E1-9A10-1EC8A02A17DF}" srcOrd="6" destOrd="0" presId="urn:microsoft.com/office/officeart/2005/8/layout/hierarchy3"/>
    <dgm:cxn modelId="{3960233B-5AAD-4527-89D2-1C2CB024ECCF}" type="presParOf" srcId="{E68D2049-3B59-46AC-89C7-10FECD5CE809}" destId="{C1E8623F-DFEE-4730-BB6A-7A96B008A256}" srcOrd="7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D1194C8-E5ED-48B8-ABAE-5C69F422F4AD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D632258-9D11-4203-883C-FAB1D6688E41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Pharmacy</a:t>
          </a:r>
        </a:p>
      </dgm:t>
    </dgm:pt>
    <dgm:pt modelId="{55FF3695-ACE9-4088-8423-4899CCD80311}" type="parTrans" cxnId="{CF99E430-4500-44E5-AA71-56F29CA2C046}">
      <dgm:prSet/>
      <dgm:spPr/>
      <dgm:t>
        <a:bodyPr/>
        <a:lstStyle/>
        <a:p>
          <a:endParaRPr lang="en-US"/>
        </a:p>
      </dgm:t>
    </dgm:pt>
    <dgm:pt modelId="{90E3326B-C440-47FD-AE33-0740C43CA6BF}" type="sibTrans" cxnId="{CF99E430-4500-44E5-AA71-56F29CA2C046}">
      <dgm:prSet/>
      <dgm:spPr/>
      <dgm:t>
        <a:bodyPr/>
        <a:lstStyle/>
        <a:p>
          <a:endParaRPr lang="en-US"/>
        </a:p>
      </dgm:t>
    </dgm:pt>
    <dgm:pt modelId="{65020012-0C71-416E-815F-20F24AC874D0}">
      <dgm:prSet phldrT="[Text]"/>
      <dgm:spPr/>
      <dgm:t>
        <a:bodyPr/>
        <a:lstStyle/>
        <a:p>
          <a:r>
            <a:rPr lang="en-US" dirty="0"/>
            <a:t>Receives the prescription from the doctor.</a:t>
          </a:r>
        </a:p>
      </dgm:t>
    </dgm:pt>
    <dgm:pt modelId="{4710506F-1A31-4C07-9D34-43678471F3DB}" type="parTrans" cxnId="{9A3268FF-ED54-4A34-B788-605B7FC8EA68}">
      <dgm:prSet/>
      <dgm:spPr/>
      <dgm:t>
        <a:bodyPr/>
        <a:lstStyle/>
        <a:p>
          <a:endParaRPr lang="en-US"/>
        </a:p>
      </dgm:t>
    </dgm:pt>
    <dgm:pt modelId="{85563C8E-0A48-4441-99BF-22CD7C6734FB}" type="sibTrans" cxnId="{9A3268FF-ED54-4A34-B788-605B7FC8EA68}">
      <dgm:prSet/>
      <dgm:spPr/>
      <dgm:t>
        <a:bodyPr/>
        <a:lstStyle/>
        <a:p>
          <a:endParaRPr lang="en-US"/>
        </a:p>
      </dgm:t>
    </dgm:pt>
    <dgm:pt modelId="{3AA0C5CA-6DC8-4B4C-83E6-1371F0BEBC86}">
      <dgm:prSet phldrT="[Text]"/>
      <dgm:spPr/>
      <dgm:t>
        <a:bodyPr/>
        <a:lstStyle/>
        <a:p>
          <a:r>
            <a:rPr lang="en-US" dirty="0"/>
            <a:t>Obtains opioids from the provider and supplies it to the patient.</a:t>
          </a:r>
        </a:p>
      </dgm:t>
    </dgm:pt>
    <dgm:pt modelId="{D2A85AD8-8D14-49A1-8A41-48853DDE7372}" type="parTrans" cxnId="{8C4CE6F4-4E16-4897-8CC4-3E4A47CA921D}">
      <dgm:prSet/>
      <dgm:spPr/>
      <dgm:t>
        <a:bodyPr/>
        <a:lstStyle/>
        <a:p>
          <a:endParaRPr lang="en-US"/>
        </a:p>
      </dgm:t>
    </dgm:pt>
    <dgm:pt modelId="{ACBE3646-03AF-4168-924F-BE8154C7AB0D}" type="sibTrans" cxnId="{8C4CE6F4-4E16-4897-8CC4-3E4A47CA921D}">
      <dgm:prSet/>
      <dgm:spPr/>
      <dgm:t>
        <a:bodyPr/>
        <a:lstStyle/>
        <a:p>
          <a:endParaRPr lang="en-US"/>
        </a:p>
      </dgm:t>
    </dgm:pt>
    <dgm:pt modelId="{EE832CBA-FB8D-45EB-8B25-985F220E1372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Public Health Organization</a:t>
          </a:r>
        </a:p>
      </dgm:t>
    </dgm:pt>
    <dgm:pt modelId="{2E3D8A7D-071A-492C-8DA5-4ADBB35339B9}" type="parTrans" cxnId="{6C8E3AAF-4A93-47F6-9995-28D55F4CACA2}">
      <dgm:prSet/>
      <dgm:spPr/>
      <dgm:t>
        <a:bodyPr/>
        <a:lstStyle/>
        <a:p>
          <a:endParaRPr lang="en-US"/>
        </a:p>
      </dgm:t>
    </dgm:pt>
    <dgm:pt modelId="{943F828A-EEE6-4B17-A5BC-1056C93DB490}" type="sibTrans" cxnId="{6C8E3AAF-4A93-47F6-9995-28D55F4CACA2}">
      <dgm:prSet/>
      <dgm:spPr/>
      <dgm:t>
        <a:bodyPr/>
        <a:lstStyle/>
        <a:p>
          <a:endParaRPr lang="en-US"/>
        </a:p>
      </dgm:t>
    </dgm:pt>
    <dgm:pt modelId="{D02B2D37-631F-406A-813B-591D95365518}">
      <dgm:prSet phldrT="[Text]"/>
      <dgm:spPr/>
      <dgm:t>
        <a:bodyPr/>
        <a:lstStyle/>
        <a:p>
          <a:r>
            <a:rPr lang="en-US" dirty="0"/>
            <a:t>Can view analytical graphs based on several conditions.</a:t>
          </a:r>
        </a:p>
      </dgm:t>
    </dgm:pt>
    <dgm:pt modelId="{382F8DAF-0A9B-4922-8533-64E0F3E7F080}" type="parTrans" cxnId="{BEFAD223-DDB6-44FD-A6D5-7B2C3BF025B9}">
      <dgm:prSet/>
      <dgm:spPr/>
      <dgm:t>
        <a:bodyPr/>
        <a:lstStyle/>
        <a:p>
          <a:endParaRPr lang="en-US"/>
        </a:p>
      </dgm:t>
    </dgm:pt>
    <dgm:pt modelId="{4946F870-A67F-4C41-BAB1-1FCC2F954AF7}" type="sibTrans" cxnId="{BEFAD223-DDB6-44FD-A6D5-7B2C3BF025B9}">
      <dgm:prSet/>
      <dgm:spPr/>
      <dgm:t>
        <a:bodyPr/>
        <a:lstStyle/>
        <a:p>
          <a:endParaRPr lang="en-US"/>
        </a:p>
      </dgm:t>
    </dgm:pt>
    <dgm:pt modelId="{E5E33C53-8480-4FC0-B3DF-BE87BE6646DE}">
      <dgm:prSet phldrT="[Text]"/>
      <dgm:spPr/>
      <dgm:t>
        <a:bodyPr/>
        <a:lstStyle/>
        <a:p>
          <a:r>
            <a:rPr lang="en-US" dirty="0"/>
            <a:t>View state level statistics</a:t>
          </a:r>
        </a:p>
      </dgm:t>
    </dgm:pt>
    <dgm:pt modelId="{B0B14713-239F-410A-ABAD-76830F51C5F6}" type="parTrans" cxnId="{11FCE9E1-DC05-4406-B866-7A00F6605707}">
      <dgm:prSet/>
      <dgm:spPr/>
      <dgm:t>
        <a:bodyPr/>
        <a:lstStyle/>
        <a:p>
          <a:endParaRPr lang="en-US"/>
        </a:p>
      </dgm:t>
    </dgm:pt>
    <dgm:pt modelId="{49D057F3-AA81-4685-8B68-C724E10D8411}" type="sibTrans" cxnId="{11FCE9E1-DC05-4406-B866-7A00F6605707}">
      <dgm:prSet/>
      <dgm:spPr/>
      <dgm:t>
        <a:bodyPr/>
        <a:lstStyle/>
        <a:p>
          <a:endParaRPr lang="en-US"/>
        </a:p>
      </dgm:t>
    </dgm:pt>
    <dgm:pt modelId="{F14F5CC8-E275-4CBB-ABAC-1274615772C4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Rehab</a:t>
          </a:r>
        </a:p>
      </dgm:t>
    </dgm:pt>
    <dgm:pt modelId="{EB95954C-92B2-486F-95A0-DBDDD36A5159}" type="sibTrans" cxnId="{CC49D35E-3B18-4643-BACD-4AF2AE39BC8A}">
      <dgm:prSet/>
      <dgm:spPr/>
      <dgm:t>
        <a:bodyPr/>
        <a:lstStyle/>
        <a:p>
          <a:endParaRPr lang="en-US"/>
        </a:p>
      </dgm:t>
    </dgm:pt>
    <dgm:pt modelId="{BAF76B3F-DD31-4639-8662-8F5D8DC6ACE2}" type="parTrans" cxnId="{CC49D35E-3B18-4643-BACD-4AF2AE39BC8A}">
      <dgm:prSet/>
      <dgm:spPr/>
      <dgm:t>
        <a:bodyPr/>
        <a:lstStyle/>
        <a:p>
          <a:endParaRPr lang="en-US"/>
        </a:p>
      </dgm:t>
    </dgm:pt>
    <dgm:pt modelId="{0DE1A811-54E5-4324-AE93-85EA984C6F63}">
      <dgm:prSet phldrT="[Text]"/>
      <dgm:spPr/>
      <dgm:t>
        <a:bodyPr/>
        <a:lstStyle/>
        <a:p>
          <a:r>
            <a:rPr lang="en-US" dirty="0"/>
            <a:t>Addicted patients sent by the doctor are treated here.</a:t>
          </a:r>
        </a:p>
      </dgm:t>
    </dgm:pt>
    <dgm:pt modelId="{3CFF218F-1973-42BE-9206-55252897FBA3}" type="parTrans" cxnId="{E76710F9-8F77-4075-8D66-D3F2F9608342}">
      <dgm:prSet/>
      <dgm:spPr/>
      <dgm:t>
        <a:bodyPr/>
        <a:lstStyle/>
        <a:p>
          <a:endParaRPr lang="en-US"/>
        </a:p>
      </dgm:t>
    </dgm:pt>
    <dgm:pt modelId="{60E0F1B1-621B-43F3-8BFF-2D25EE7159B2}" type="sibTrans" cxnId="{E76710F9-8F77-4075-8D66-D3F2F9608342}">
      <dgm:prSet/>
      <dgm:spPr/>
      <dgm:t>
        <a:bodyPr/>
        <a:lstStyle/>
        <a:p>
          <a:endParaRPr lang="en-US"/>
        </a:p>
      </dgm:t>
    </dgm:pt>
    <dgm:pt modelId="{3487A649-FE5B-4D91-B093-09E8C3FB1F6F}">
      <dgm:prSet phldrT="[Text]"/>
      <dgm:spPr/>
      <dgm:t>
        <a:bodyPr/>
        <a:lstStyle/>
        <a:p>
          <a:r>
            <a:rPr lang="en-US" dirty="0"/>
            <a:t>View Country level statistics</a:t>
          </a:r>
        </a:p>
      </dgm:t>
    </dgm:pt>
    <dgm:pt modelId="{569CA767-C57F-4B1C-B3A8-0C84D31DE98B}" type="sibTrans" cxnId="{A30B2D8F-D5C4-4FBC-9D6F-82A99538EFCE}">
      <dgm:prSet/>
      <dgm:spPr/>
      <dgm:t>
        <a:bodyPr/>
        <a:lstStyle/>
        <a:p>
          <a:endParaRPr lang="en-US"/>
        </a:p>
      </dgm:t>
    </dgm:pt>
    <dgm:pt modelId="{FE2309B9-0308-4A34-BB2D-1AF1B4D0A6B0}" type="parTrans" cxnId="{A30B2D8F-D5C4-4FBC-9D6F-82A99538EFCE}">
      <dgm:prSet/>
      <dgm:spPr/>
      <dgm:t>
        <a:bodyPr/>
        <a:lstStyle/>
        <a:p>
          <a:endParaRPr lang="en-US"/>
        </a:p>
      </dgm:t>
    </dgm:pt>
    <dgm:pt modelId="{F231C1E5-2F68-4A16-8C8D-923919807C62}" type="pres">
      <dgm:prSet presAssocID="{CD1194C8-E5ED-48B8-ABAE-5C69F422F4AD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1E6E0A2-0CD1-4328-8820-798A819CE912}" type="pres">
      <dgm:prSet presAssocID="{CD632258-9D11-4203-883C-FAB1D6688E41}" presName="root" presStyleCnt="0"/>
      <dgm:spPr/>
    </dgm:pt>
    <dgm:pt modelId="{96305956-2139-4552-B7F5-650B242CD5BE}" type="pres">
      <dgm:prSet presAssocID="{CD632258-9D11-4203-883C-FAB1D6688E41}" presName="rootComposite" presStyleCnt="0"/>
      <dgm:spPr/>
    </dgm:pt>
    <dgm:pt modelId="{2CD243E1-FD8A-4320-88D0-4789082C33BD}" type="pres">
      <dgm:prSet presAssocID="{CD632258-9D11-4203-883C-FAB1D6688E41}" presName="rootText" presStyleLbl="node1" presStyleIdx="0" presStyleCnt="3"/>
      <dgm:spPr/>
    </dgm:pt>
    <dgm:pt modelId="{583680A0-4B6A-4AE8-9645-3FF96A5DA6EC}" type="pres">
      <dgm:prSet presAssocID="{CD632258-9D11-4203-883C-FAB1D6688E41}" presName="rootConnector" presStyleLbl="node1" presStyleIdx="0" presStyleCnt="3"/>
      <dgm:spPr/>
    </dgm:pt>
    <dgm:pt modelId="{0689789C-A134-4037-A963-9634EFB11AA0}" type="pres">
      <dgm:prSet presAssocID="{CD632258-9D11-4203-883C-FAB1D6688E41}" presName="childShape" presStyleCnt="0"/>
      <dgm:spPr/>
    </dgm:pt>
    <dgm:pt modelId="{12F9F69B-6B6E-470B-8CBB-62ED662456C1}" type="pres">
      <dgm:prSet presAssocID="{4710506F-1A31-4C07-9D34-43678471F3DB}" presName="Name13" presStyleLbl="parChTrans1D2" presStyleIdx="0" presStyleCnt="6"/>
      <dgm:spPr/>
    </dgm:pt>
    <dgm:pt modelId="{B9260084-A2BE-4072-9411-28B5C92C69AC}" type="pres">
      <dgm:prSet presAssocID="{65020012-0C71-416E-815F-20F24AC874D0}" presName="childText" presStyleLbl="bgAcc1" presStyleIdx="0" presStyleCnt="6">
        <dgm:presLayoutVars>
          <dgm:bulletEnabled val="1"/>
        </dgm:presLayoutVars>
      </dgm:prSet>
      <dgm:spPr/>
    </dgm:pt>
    <dgm:pt modelId="{CC25E3DA-88B6-4E7F-81C5-2D2F5195B663}" type="pres">
      <dgm:prSet presAssocID="{D2A85AD8-8D14-49A1-8A41-48853DDE7372}" presName="Name13" presStyleLbl="parChTrans1D2" presStyleIdx="1" presStyleCnt="6"/>
      <dgm:spPr/>
    </dgm:pt>
    <dgm:pt modelId="{89C2B45C-3295-4C21-9335-EE5A3406BAE6}" type="pres">
      <dgm:prSet presAssocID="{3AA0C5CA-6DC8-4B4C-83E6-1371F0BEBC86}" presName="childText" presStyleLbl="bgAcc1" presStyleIdx="1" presStyleCnt="6">
        <dgm:presLayoutVars>
          <dgm:bulletEnabled val="1"/>
        </dgm:presLayoutVars>
      </dgm:prSet>
      <dgm:spPr/>
    </dgm:pt>
    <dgm:pt modelId="{07278155-63F6-49B5-8877-543F816A5D49}" type="pres">
      <dgm:prSet presAssocID="{EE832CBA-FB8D-45EB-8B25-985F220E1372}" presName="root" presStyleCnt="0"/>
      <dgm:spPr/>
    </dgm:pt>
    <dgm:pt modelId="{90B9BFBE-CFA5-4681-9BE7-CEA27F804451}" type="pres">
      <dgm:prSet presAssocID="{EE832CBA-FB8D-45EB-8B25-985F220E1372}" presName="rootComposite" presStyleCnt="0"/>
      <dgm:spPr/>
    </dgm:pt>
    <dgm:pt modelId="{7ED92420-F240-41A1-8F64-ED7F3CE0A945}" type="pres">
      <dgm:prSet presAssocID="{EE832CBA-FB8D-45EB-8B25-985F220E1372}" presName="rootText" presStyleLbl="node1" presStyleIdx="1" presStyleCnt="3"/>
      <dgm:spPr/>
    </dgm:pt>
    <dgm:pt modelId="{A89CB1C4-A68C-47C7-BE7F-A6F9F1CDF2C3}" type="pres">
      <dgm:prSet presAssocID="{EE832CBA-FB8D-45EB-8B25-985F220E1372}" presName="rootConnector" presStyleLbl="node1" presStyleIdx="1" presStyleCnt="3"/>
      <dgm:spPr/>
    </dgm:pt>
    <dgm:pt modelId="{FA76F807-710F-4AE5-8EDB-0846441C4050}" type="pres">
      <dgm:prSet presAssocID="{EE832CBA-FB8D-45EB-8B25-985F220E1372}" presName="childShape" presStyleCnt="0"/>
      <dgm:spPr/>
    </dgm:pt>
    <dgm:pt modelId="{14BEB2EB-19D9-4B73-96EA-6260220ED811}" type="pres">
      <dgm:prSet presAssocID="{382F8DAF-0A9B-4922-8533-64E0F3E7F080}" presName="Name13" presStyleLbl="parChTrans1D2" presStyleIdx="2" presStyleCnt="6"/>
      <dgm:spPr/>
    </dgm:pt>
    <dgm:pt modelId="{5F9D30BE-900B-4815-A2F5-EDAD36A0F872}" type="pres">
      <dgm:prSet presAssocID="{D02B2D37-631F-406A-813B-591D95365518}" presName="childText" presStyleLbl="bgAcc1" presStyleIdx="2" presStyleCnt="6">
        <dgm:presLayoutVars>
          <dgm:bulletEnabled val="1"/>
        </dgm:presLayoutVars>
      </dgm:prSet>
      <dgm:spPr/>
    </dgm:pt>
    <dgm:pt modelId="{129156D3-DB50-4DEC-A44B-6FCBCF3C6699}" type="pres">
      <dgm:prSet presAssocID="{B0B14713-239F-410A-ABAD-76830F51C5F6}" presName="Name13" presStyleLbl="parChTrans1D2" presStyleIdx="3" presStyleCnt="6"/>
      <dgm:spPr/>
    </dgm:pt>
    <dgm:pt modelId="{72070C21-22F4-4067-AB37-1DB5B3F1DBAE}" type="pres">
      <dgm:prSet presAssocID="{E5E33C53-8480-4FC0-B3DF-BE87BE6646DE}" presName="childText" presStyleLbl="bgAcc1" presStyleIdx="3" presStyleCnt="6">
        <dgm:presLayoutVars>
          <dgm:bulletEnabled val="1"/>
        </dgm:presLayoutVars>
      </dgm:prSet>
      <dgm:spPr/>
    </dgm:pt>
    <dgm:pt modelId="{78634283-12EE-4E86-99C5-912B06F2117E}" type="pres">
      <dgm:prSet presAssocID="{FE2309B9-0308-4A34-BB2D-1AF1B4D0A6B0}" presName="Name13" presStyleLbl="parChTrans1D2" presStyleIdx="4" presStyleCnt="6"/>
      <dgm:spPr/>
    </dgm:pt>
    <dgm:pt modelId="{C2497EFE-F196-40D1-B8EA-A54779D631EB}" type="pres">
      <dgm:prSet presAssocID="{3487A649-FE5B-4D91-B093-09E8C3FB1F6F}" presName="childText" presStyleLbl="bgAcc1" presStyleIdx="4" presStyleCnt="6">
        <dgm:presLayoutVars>
          <dgm:bulletEnabled val="1"/>
        </dgm:presLayoutVars>
      </dgm:prSet>
      <dgm:spPr/>
    </dgm:pt>
    <dgm:pt modelId="{A42E2351-B452-42A2-A400-985AEFF744F2}" type="pres">
      <dgm:prSet presAssocID="{F14F5CC8-E275-4CBB-ABAC-1274615772C4}" presName="root" presStyleCnt="0"/>
      <dgm:spPr/>
    </dgm:pt>
    <dgm:pt modelId="{5C3DA42D-CEE1-4BA5-A033-21A7336CB82F}" type="pres">
      <dgm:prSet presAssocID="{F14F5CC8-E275-4CBB-ABAC-1274615772C4}" presName="rootComposite" presStyleCnt="0"/>
      <dgm:spPr/>
    </dgm:pt>
    <dgm:pt modelId="{84A69C11-6819-43AD-AD0F-4C808D012EBA}" type="pres">
      <dgm:prSet presAssocID="{F14F5CC8-E275-4CBB-ABAC-1274615772C4}" presName="rootText" presStyleLbl="node1" presStyleIdx="2" presStyleCnt="3"/>
      <dgm:spPr/>
    </dgm:pt>
    <dgm:pt modelId="{8B4FE6EF-BF0A-4301-907C-5971262FC3CB}" type="pres">
      <dgm:prSet presAssocID="{F14F5CC8-E275-4CBB-ABAC-1274615772C4}" presName="rootConnector" presStyleLbl="node1" presStyleIdx="2" presStyleCnt="3"/>
      <dgm:spPr/>
    </dgm:pt>
    <dgm:pt modelId="{ED2E967D-BCDD-40A6-A36C-F9795688AB75}" type="pres">
      <dgm:prSet presAssocID="{F14F5CC8-E275-4CBB-ABAC-1274615772C4}" presName="childShape" presStyleCnt="0"/>
      <dgm:spPr/>
    </dgm:pt>
    <dgm:pt modelId="{A19AEBED-F414-45B6-865A-DD40641AAB73}" type="pres">
      <dgm:prSet presAssocID="{3CFF218F-1973-42BE-9206-55252897FBA3}" presName="Name13" presStyleLbl="parChTrans1D2" presStyleIdx="5" presStyleCnt="6"/>
      <dgm:spPr/>
    </dgm:pt>
    <dgm:pt modelId="{2B3E9888-A8FE-40FC-80A2-C2B9FDC3DB04}" type="pres">
      <dgm:prSet presAssocID="{0DE1A811-54E5-4324-AE93-85EA984C6F63}" presName="childText" presStyleLbl="bgAcc1" presStyleIdx="5" presStyleCnt="6">
        <dgm:presLayoutVars>
          <dgm:bulletEnabled val="1"/>
        </dgm:presLayoutVars>
      </dgm:prSet>
      <dgm:spPr/>
    </dgm:pt>
  </dgm:ptLst>
  <dgm:cxnLst>
    <dgm:cxn modelId="{39BF5E0F-3759-4886-9D8A-FE0260092416}" type="presOf" srcId="{3487A649-FE5B-4D91-B093-09E8C3FB1F6F}" destId="{C2497EFE-F196-40D1-B8EA-A54779D631EB}" srcOrd="0" destOrd="0" presId="urn:microsoft.com/office/officeart/2005/8/layout/hierarchy3"/>
    <dgm:cxn modelId="{BEFAD223-DDB6-44FD-A6D5-7B2C3BF025B9}" srcId="{EE832CBA-FB8D-45EB-8B25-985F220E1372}" destId="{D02B2D37-631F-406A-813B-591D95365518}" srcOrd="0" destOrd="0" parTransId="{382F8DAF-0A9B-4922-8533-64E0F3E7F080}" sibTransId="{4946F870-A67F-4C41-BAB1-1FCC2F954AF7}"/>
    <dgm:cxn modelId="{CF99E430-4500-44E5-AA71-56F29CA2C046}" srcId="{CD1194C8-E5ED-48B8-ABAE-5C69F422F4AD}" destId="{CD632258-9D11-4203-883C-FAB1D6688E41}" srcOrd="0" destOrd="0" parTransId="{55FF3695-ACE9-4088-8423-4899CCD80311}" sibTransId="{90E3326B-C440-47FD-AE33-0740C43CA6BF}"/>
    <dgm:cxn modelId="{EC953334-EDCE-45FF-90D9-D4B161565201}" type="presOf" srcId="{4710506F-1A31-4C07-9D34-43678471F3DB}" destId="{12F9F69B-6B6E-470B-8CBB-62ED662456C1}" srcOrd="0" destOrd="0" presId="urn:microsoft.com/office/officeart/2005/8/layout/hierarchy3"/>
    <dgm:cxn modelId="{CC49D35E-3B18-4643-BACD-4AF2AE39BC8A}" srcId="{CD1194C8-E5ED-48B8-ABAE-5C69F422F4AD}" destId="{F14F5CC8-E275-4CBB-ABAC-1274615772C4}" srcOrd="2" destOrd="0" parTransId="{BAF76B3F-DD31-4639-8662-8F5D8DC6ACE2}" sibTransId="{EB95954C-92B2-486F-95A0-DBDDD36A5159}"/>
    <dgm:cxn modelId="{1A028463-1C17-4A75-9564-5AB7115A5144}" type="presOf" srcId="{F14F5CC8-E275-4CBB-ABAC-1274615772C4}" destId="{8B4FE6EF-BF0A-4301-907C-5971262FC3CB}" srcOrd="1" destOrd="0" presId="urn:microsoft.com/office/officeart/2005/8/layout/hierarchy3"/>
    <dgm:cxn modelId="{EBAD786B-5F5B-48B2-80F8-D3605B758920}" type="presOf" srcId="{CD632258-9D11-4203-883C-FAB1D6688E41}" destId="{583680A0-4B6A-4AE8-9645-3FF96A5DA6EC}" srcOrd="1" destOrd="0" presId="urn:microsoft.com/office/officeart/2005/8/layout/hierarchy3"/>
    <dgm:cxn modelId="{91330B70-DF70-4CC9-A885-F96402E53E37}" type="presOf" srcId="{D2A85AD8-8D14-49A1-8A41-48853DDE7372}" destId="{CC25E3DA-88B6-4E7F-81C5-2D2F5195B663}" srcOrd="0" destOrd="0" presId="urn:microsoft.com/office/officeart/2005/8/layout/hierarchy3"/>
    <dgm:cxn modelId="{8F11CE80-C8C2-44CC-8598-174CD5890CD9}" type="presOf" srcId="{382F8DAF-0A9B-4922-8533-64E0F3E7F080}" destId="{14BEB2EB-19D9-4B73-96EA-6260220ED811}" srcOrd="0" destOrd="0" presId="urn:microsoft.com/office/officeart/2005/8/layout/hierarchy3"/>
    <dgm:cxn modelId="{1975E184-72CB-4AC7-B17C-6CF4AB3F234C}" type="presOf" srcId="{E5E33C53-8480-4FC0-B3DF-BE87BE6646DE}" destId="{72070C21-22F4-4067-AB37-1DB5B3F1DBAE}" srcOrd="0" destOrd="0" presId="urn:microsoft.com/office/officeart/2005/8/layout/hierarchy3"/>
    <dgm:cxn modelId="{A30B2D8F-D5C4-4FBC-9D6F-82A99538EFCE}" srcId="{EE832CBA-FB8D-45EB-8B25-985F220E1372}" destId="{3487A649-FE5B-4D91-B093-09E8C3FB1F6F}" srcOrd="2" destOrd="0" parTransId="{FE2309B9-0308-4A34-BB2D-1AF1B4D0A6B0}" sibTransId="{569CA767-C57F-4B1C-B3A8-0C84D31DE98B}"/>
    <dgm:cxn modelId="{3FA5B8A0-DE82-4871-B505-7C673E9D4BF1}" type="presOf" srcId="{F14F5CC8-E275-4CBB-ABAC-1274615772C4}" destId="{84A69C11-6819-43AD-AD0F-4C808D012EBA}" srcOrd="0" destOrd="0" presId="urn:microsoft.com/office/officeart/2005/8/layout/hierarchy3"/>
    <dgm:cxn modelId="{884456A6-3B9D-441A-8949-1B71B9573C8A}" type="presOf" srcId="{FE2309B9-0308-4A34-BB2D-1AF1B4D0A6B0}" destId="{78634283-12EE-4E86-99C5-912B06F2117E}" srcOrd="0" destOrd="0" presId="urn:microsoft.com/office/officeart/2005/8/layout/hierarchy3"/>
    <dgm:cxn modelId="{6C8E3AAF-4A93-47F6-9995-28D55F4CACA2}" srcId="{CD1194C8-E5ED-48B8-ABAE-5C69F422F4AD}" destId="{EE832CBA-FB8D-45EB-8B25-985F220E1372}" srcOrd="1" destOrd="0" parTransId="{2E3D8A7D-071A-492C-8DA5-4ADBB35339B9}" sibTransId="{943F828A-EEE6-4B17-A5BC-1056C93DB490}"/>
    <dgm:cxn modelId="{5C2C49B4-50E5-4F74-AC32-0A332F5880AD}" type="presOf" srcId="{B0B14713-239F-410A-ABAD-76830F51C5F6}" destId="{129156D3-DB50-4DEC-A44B-6FCBCF3C6699}" srcOrd="0" destOrd="0" presId="urn:microsoft.com/office/officeart/2005/8/layout/hierarchy3"/>
    <dgm:cxn modelId="{3BA3C4B5-56AB-4DB4-92F8-38D4F9A55BDC}" type="presOf" srcId="{EE832CBA-FB8D-45EB-8B25-985F220E1372}" destId="{7ED92420-F240-41A1-8F64-ED7F3CE0A945}" srcOrd="0" destOrd="0" presId="urn:microsoft.com/office/officeart/2005/8/layout/hierarchy3"/>
    <dgm:cxn modelId="{1D153FBB-2585-4801-B842-F4E32FF5EF15}" type="presOf" srcId="{CD632258-9D11-4203-883C-FAB1D6688E41}" destId="{2CD243E1-FD8A-4320-88D0-4789082C33BD}" srcOrd="0" destOrd="0" presId="urn:microsoft.com/office/officeart/2005/8/layout/hierarchy3"/>
    <dgm:cxn modelId="{0AA2D0C0-7321-4BD6-A0E3-4171302107EC}" type="presOf" srcId="{EE832CBA-FB8D-45EB-8B25-985F220E1372}" destId="{A89CB1C4-A68C-47C7-BE7F-A6F9F1CDF2C3}" srcOrd="1" destOrd="0" presId="urn:microsoft.com/office/officeart/2005/8/layout/hierarchy3"/>
    <dgm:cxn modelId="{EDCB75C4-31BC-4E4C-8E93-FD555CE31D9D}" type="presOf" srcId="{3CFF218F-1973-42BE-9206-55252897FBA3}" destId="{A19AEBED-F414-45B6-865A-DD40641AAB73}" srcOrd="0" destOrd="0" presId="urn:microsoft.com/office/officeart/2005/8/layout/hierarchy3"/>
    <dgm:cxn modelId="{75F00EDB-A484-4767-BC50-47BCC710008A}" type="presOf" srcId="{CD1194C8-E5ED-48B8-ABAE-5C69F422F4AD}" destId="{F231C1E5-2F68-4A16-8C8D-923919807C62}" srcOrd="0" destOrd="0" presId="urn:microsoft.com/office/officeart/2005/8/layout/hierarchy3"/>
    <dgm:cxn modelId="{BFDACDDF-C14E-4D06-B8D8-B936FB3DE369}" type="presOf" srcId="{D02B2D37-631F-406A-813B-591D95365518}" destId="{5F9D30BE-900B-4815-A2F5-EDAD36A0F872}" srcOrd="0" destOrd="0" presId="urn:microsoft.com/office/officeart/2005/8/layout/hierarchy3"/>
    <dgm:cxn modelId="{524701E0-766F-4974-A87A-A970D4B27288}" type="presOf" srcId="{3AA0C5CA-6DC8-4B4C-83E6-1371F0BEBC86}" destId="{89C2B45C-3295-4C21-9335-EE5A3406BAE6}" srcOrd="0" destOrd="0" presId="urn:microsoft.com/office/officeart/2005/8/layout/hierarchy3"/>
    <dgm:cxn modelId="{C5FBA6E1-9237-469F-9B7E-DF1EA0AAC125}" type="presOf" srcId="{65020012-0C71-416E-815F-20F24AC874D0}" destId="{B9260084-A2BE-4072-9411-28B5C92C69AC}" srcOrd="0" destOrd="0" presId="urn:microsoft.com/office/officeart/2005/8/layout/hierarchy3"/>
    <dgm:cxn modelId="{11FCE9E1-DC05-4406-B866-7A00F6605707}" srcId="{EE832CBA-FB8D-45EB-8B25-985F220E1372}" destId="{E5E33C53-8480-4FC0-B3DF-BE87BE6646DE}" srcOrd="1" destOrd="0" parTransId="{B0B14713-239F-410A-ABAD-76830F51C5F6}" sibTransId="{49D057F3-AA81-4685-8B68-C724E10D8411}"/>
    <dgm:cxn modelId="{F8F4B3F1-28D8-44C3-860E-79828B674D1F}" type="presOf" srcId="{0DE1A811-54E5-4324-AE93-85EA984C6F63}" destId="{2B3E9888-A8FE-40FC-80A2-C2B9FDC3DB04}" srcOrd="0" destOrd="0" presId="urn:microsoft.com/office/officeart/2005/8/layout/hierarchy3"/>
    <dgm:cxn modelId="{8C4CE6F4-4E16-4897-8CC4-3E4A47CA921D}" srcId="{CD632258-9D11-4203-883C-FAB1D6688E41}" destId="{3AA0C5CA-6DC8-4B4C-83E6-1371F0BEBC86}" srcOrd="1" destOrd="0" parTransId="{D2A85AD8-8D14-49A1-8A41-48853DDE7372}" sibTransId="{ACBE3646-03AF-4168-924F-BE8154C7AB0D}"/>
    <dgm:cxn modelId="{E76710F9-8F77-4075-8D66-D3F2F9608342}" srcId="{F14F5CC8-E275-4CBB-ABAC-1274615772C4}" destId="{0DE1A811-54E5-4324-AE93-85EA984C6F63}" srcOrd="0" destOrd="0" parTransId="{3CFF218F-1973-42BE-9206-55252897FBA3}" sibTransId="{60E0F1B1-621B-43F3-8BFF-2D25EE7159B2}"/>
    <dgm:cxn modelId="{9A3268FF-ED54-4A34-B788-605B7FC8EA68}" srcId="{CD632258-9D11-4203-883C-FAB1D6688E41}" destId="{65020012-0C71-416E-815F-20F24AC874D0}" srcOrd="0" destOrd="0" parTransId="{4710506F-1A31-4C07-9D34-43678471F3DB}" sibTransId="{85563C8E-0A48-4441-99BF-22CD7C6734FB}"/>
    <dgm:cxn modelId="{FCDCB83A-EBB1-46EC-B38B-6B7EFE4A8AD2}" type="presParOf" srcId="{F231C1E5-2F68-4A16-8C8D-923919807C62}" destId="{11E6E0A2-0CD1-4328-8820-798A819CE912}" srcOrd="0" destOrd="0" presId="urn:microsoft.com/office/officeart/2005/8/layout/hierarchy3"/>
    <dgm:cxn modelId="{583A673E-0DFA-476F-9A52-F9402A7F1D33}" type="presParOf" srcId="{11E6E0A2-0CD1-4328-8820-798A819CE912}" destId="{96305956-2139-4552-B7F5-650B242CD5BE}" srcOrd="0" destOrd="0" presId="urn:microsoft.com/office/officeart/2005/8/layout/hierarchy3"/>
    <dgm:cxn modelId="{F27A91F4-C841-42FD-84E9-DEF5FFE97E17}" type="presParOf" srcId="{96305956-2139-4552-B7F5-650B242CD5BE}" destId="{2CD243E1-FD8A-4320-88D0-4789082C33BD}" srcOrd="0" destOrd="0" presId="urn:microsoft.com/office/officeart/2005/8/layout/hierarchy3"/>
    <dgm:cxn modelId="{63475590-58AD-407C-A5D5-8D75A3E9D8C7}" type="presParOf" srcId="{96305956-2139-4552-B7F5-650B242CD5BE}" destId="{583680A0-4B6A-4AE8-9645-3FF96A5DA6EC}" srcOrd="1" destOrd="0" presId="urn:microsoft.com/office/officeart/2005/8/layout/hierarchy3"/>
    <dgm:cxn modelId="{76C9EBCD-62D3-4D04-88A3-1C51B83C3C6E}" type="presParOf" srcId="{11E6E0A2-0CD1-4328-8820-798A819CE912}" destId="{0689789C-A134-4037-A963-9634EFB11AA0}" srcOrd="1" destOrd="0" presId="urn:microsoft.com/office/officeart/2005/8/layout/hierarchy3"/>
    <dgm:cxn modelId="{EF1BCF73-ADCA-48E0-81F0-FB4858DF5F86}" type="presParOf" srcId="{0689789C-A134-4037-A963-9634EFB11AA0}" destId="{12F9F69B-6B6E-470B-8CBB-62ED662456C1}" srcOrd="0" destOrd="0" presId="urn:microsoft.com/office/officeart/2005/8/layout/hierarchy3"/>
    <dgm:cxn modelId="{DBBE6FA9-0516-4B56-95E7-6F3AED39C39F}" type="presParOf" srcId="{0689789C-A134-4037-A963-9634EFB11AA0}" destId="{B9260084-A2BE-4072-9411-28B5C92C69AC}" srcOrd="1" destOrd="0" presId="urn:microsoft.com/office/officeart/2005/8/layout/hierarchy3"/>
    <dgm:cxn modelId="{05DED96D-6BD8-419A-B155-FB622FAB38A6}" type="presParOf" srcId="{0689789C-A134-4037-A963-9634EFB11AA0}" destId="{CC25E3DA-88B6-4E7F-81C5-2D2F5195B663}" srcOrd="2" destOrd="0" presId="urn:microsoft.com/office/officeart/2005/8/layout/hierarchy3"/>
    <dgm:cxn modelId="{46120B32-EE6C-48D4-87F1-6781EA21C27F}" type="presParOf" srcId="{0689789C-A134-4037-A963-9634EFB11AA0}" destId="{89C2B45C-3295-4C21-9335-EE5A3406BAE6}" srcOrd="3" destOrd="0" presId="urn:microsoft.com/office/officeart/2005/8/layout/hierarchy3"/>
    <dgm:cxn modelId="{3C5EC43E-AD46-4DEA-8CAF-524D5A32EFA0}" type="presParOf" srcId="{F231C1E5-2F68-4A16-8C8D-923919807C62}" destId="{07278155-63F6-49B5-8877-543F816A5D49}" srcOrd="1" destOrd="0" presId="urn:microsoft.com/office/officeart/2005/8/layout/hierarchy3"/>
    <dgm:cxn modelId="{299E23D8-EAD7-4A1D-AB5E-E454F751D28F}" type="presParOf" srcId="{07278155-63F6-49B5-8877-543F816A5D49}" destId="{90B9BFBE-CFA5-4681-9BE7-CEA27F804451}" srcOrd="0" destOrd="0" presId="urn:microsoft.com/office/officeart/2005/8/layout/hierarchy3"/>
    <dgm:cxn modelId="{BAD5CA53-4F17-4E73-912B-F5EAD0F0E738}" type="presParOf" srcId="{90B9BFBE-CFA5-4681-9BE7-CEA27F804451}" destId="{7ED92420-F240-41A1-8F64-ED7F3CE0A945}" srcOrd="0" destOrd="0" presId="urn:microsoft.com/office/officeart/2005/8/layout/hierarchy3"/>
    <dgm:cxn modelId="{FCE3C820-DD74-4FBD-9580-BAE2DA001413}" type="presParOf" srcId="{90B9BFBE-CFA5-4681-9BE7-CEA27F804451}" destId="{A89CB1C4-A68C-47C7-BE7F-A6F9F1CDF2C3}" srcOrd="1" destOrd="0" presId="urn:microsoft.com/office/officeart/2005/8/layout/hierarchy3"/>
    <dgm:cxn modelId="{B79EDF24-C96C-4260-890B-53662491056D}" type="presParOf" srcId="{07278155-63F6-49B5-8877-543F816A5D49}" destId="{FA76F807-710F-4AE5-8EDB-0846441C4050}" srcOrd="1" destOrd="0" presId="urn:microsoft.com/office/officeart/2005/8/layout/hierarchy3"/>
    <dgm:cxn modelId="{249D1F93-B339-43F1-9ED5-187AC8B9276E}" type="presParOf" srcId="{FA76F807-710F-4AE5-8EDB-0846441C4050}" destId="{14BEB2EB-19D9-4B73-96EA-6260220ED811}" srcOrd="0" destOrd="0" presId="urn:microsoft.com/office/officeart/2005/8/layout/hierarchy3"/>
    <dgm:cxn modelId="{B0F37D7F-73B8-49AB-9412-80A3D432D115}" type="presParOf" srcId="{FA76F807-710F-4AE5-8EDB-0846441C4050}" destId="{5F9D30BE-900B-4815-A2F5-EDAD36A0F872}" srcOrd="1" destOrd="0" presId="urn:microsoft.com/office/officeart/2005/8/layout/hierarchy3"/>
    <dgm:cxn modelId="{F16E7BBA-9FEC-4D3D-B248-3688F89C05C1}" type="presParOf" srcId="{FA76F807-710F-4AE5-8EDB-0846441C4050}" destId="{129156D3-DB50-4DEC-A44B-6FCBCF3C6699}" srcOrd="2" destOrd="0" presId="urn:microsoft.com/office/officeart/2005/8/layout/hierarchy3"/>
    <dgm:cxn modelId="{DCCB6DF5-4F70-49EF-8627-93126B7E1D40}" type="presParOf" srcId="{FA76F807-710F-4AE5-8EDB-0846441C4050}" destId="{72070C21-22F4-4067-AB37-1DB5B3F1DBAE}" srcOrd="3" destOrd="0" presId="urn:microsoft.com/office/officeart/2005/8/layout/hierarchy3"/>
    <dgm:cxn modelId="{8A0D31ED-01E6-4BB9-8077-8A4B5571B412}" type="presParOf" srcId="{FA76F807-710F-4AE5-8EDB-0846441C4050}" destId="{78634283-12EE-4E86-99C5-912B06F2117E}" srcOrd="4" destOrd="0" presId="urn:microsoft.com/office/officeart/2005/8/layout/hierarchy3"/>
    <dgm:cxn modelId="{FAFF1065-590C-4C2B-A6A6-6D96C5E4D7B8}" type="presParOf" srcId="{FA76F807-710F-4AE5-8EDB-0846441C4050}" destId="{C2497EFE-F196-40D1-B8EA-A54779D631EB}" srcOrd="5" destOrd="0" presId="urn:microsoft.com/office/officeart/2005/8/layout/hierarchy3"/>
    <dgm:cxn modelId="{DA89FB96-BFAC-4C57-A2AC-30D679713571}" type="presParOf" srcId="{F231C1E5-2F68-4A16-8C8D-923919807C62}" destId="{A42E2351-B452-42A2-A400-985AEFF744F2}" srcOrd="2" destOrd="0" presId="urn:microsoft.com/office/officeart/2005/8/layout/hierarchy3"/>
    <dgm:cxn modelId="{94ADDABE-1B96-4A77-8868-4618CCF6D57A}" type="presParOf" srcId="{A42E2351-B452-42A2-A400-985AEFF744F2}" destId="{5C3DA42D-CEE1-4BA5-A033-21A7336CB82F}" srcOrd="0" destOrd="0" presId="urn:microsoft.com/office/officeart/2005/8/layout/hierarchy3"/>
    <dgm:cxn modelId="{B9F29F3D-1F8F-4492-ACCC-A1773083C9B3}" type="presParOf" srcId="{5C3DA42D-CEE1-4BA5-A033-21A7336CB82F}" destId="{84A69C11-6819-43AD-AD0F-4C808D012EBA}" srcOrd="0" destOrd="0" presId="urn:microsoft.com/office/officeart/2005/8/layout/hierarchy3"/>
    <dgm:cxn modelId="{182D4C46-3679-453B-AD89-76B628248021}" type="presParOf" srcId="{5C3DA42D-CEE1-4BA5-A033-21A7336CB82F}" destId="{8B4FE6EF-BF0A-4301-907C-5971262FC3CB}" srcOrd="1" destOrd="0" presId="urn:microsoft.com/office/officeart/2005/8/layout/hierarchy3"/>
    <dgm:cxn modelId="{D2F6A9A7-869F-4D36-8061-F5780AAD8F7F}" type="presParOf" srcId="{A42E2351-B452-42A2-A400-985AEFF744F2}" destId="{ED2E967D-BCDD-40A6-A36C-F9795688AB75}" srcOrd="1" destOrd="0" presId="urn:microsoft.com/office/officeart/2005/8/layout/hierarchy3"/>
    <dgm:cxn modelId="{4084902B-ED40-44DB-B7B3-2282D78C098E}" type="presParOf" srcId="{ED2E967D-BCDD-40A6-A36C-F9795688AB75}" destId="{A19AEBED-F414-45B6-865A-DD40641AAB73}" srcOrd="0" destOrd="0" presId="urn:microsoft.com/office/officeart/2005/8/layout/hierarchy3"/>
    <dgm:cxn modelId="{DE457D8D-B3BA-465F-9944-1A274BE9AD80}" type="presParOf" srcId="{ED2E967D-BCDD-40A6-A36C-F9795688AB75}" destId="{2B3E9888-A8FE-40FC-80A2-C2B9FDC3DB04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D243E1-FD8A-4320-88D0-4789082C33BD}">
      <dsp:nvSpPr>
        <dsp:cNvPr id="0" name=""/>
        <dsp:cNvSpPr/>
      </dsp:nvSpPr>
      <dsp:spPr>
        <a:xfrm>
          <a:off x="1033308" y="1308"/>
          <a:ext cx="1146906" cy="5734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</a:rPr>
            <a:t>System Administrator</a:t>
          </a:r>
        </a:p>
      </dsp:txBody>
      <dsp:txXfrm>
        <a:off x="1050104" y="18104"/>
        <a:ext cx="1113314" cy="539861"/>
      </dsp:txXfrm>
    </dsp:sp>
    <dsp:sp modelId="{12F9F69B-6B6E-470B-8CBB-62ED662456C1}">
      <dsp:nvSpPr>
        <dsp:cNvPr id="0" name=""/>
        <dsp:cNvSpPr/>
      </dsp:nvSpPr>
      <dsp:spPr>
        <a:xfrm>
          <a:off x="1147999" y="574762"/>
          <a:ext cx="114690" cy="4300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30090"/>
              </a:lnTo>
              <a:lnTo>
                <a:pt x="114690" y="43009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260084-A2BE-4072-9411-28B5C92C69AC}">
      <dsp:nvSpPr>
        <dsp:cNvPr id="0" name=""/>
        <dsp:cNvSpPr/>
      </dsp:nvSpPr>
      <dsp:spPr>
        <a:xfrm>
          <a:off x="1262689" y="718125"/>
          <a:ext cx="917525" cy="5734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Create and Manages Countries</a:t>
          </a:r>
        </a:p>
      </dsp:txBody>
      <dsp:txXfrm>
        <a:off x="1279485" y="734921"/>
        <a:ext cx="883933" cy="539861"/>
      </dsp:txXfrm>
    </dsp:sp>
    <dsp:sp modelId="{CC25E3DA-88B6-4E7F-81C5-2D2F5195B663}">
      <dsp:nvSpPr>
        <dsp:cNvPr id="0" name=""/>
        <dsp:cNvSpPr/>
      </dsp:nvSpPr>
      <dsp:spPr>
        <a:xfrm>
          <a:off x="1147999" y="574762"/>
          <a:ext cx="114690" cy="11469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6906"/>
              </a:lnTo>
              <a:lnTo>
                <a:pt x="114690" y="114690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C2B45C-3295-4C21-9335-EE5A3406BAE6}">
      <dsp:nvSpPr>
        <dsp:cNvPr id="0" name=""/>
        <dsp:cNvSpPr/>
      </dsp:nvSpPr>
      <dsp:spPr>
        <a:xfrm>
          <a:off x="1262689" y="1434942"/>
          <a:ext cx="917525" cy="5734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Create and Manages Country User Accounts</a:t>
          </a:r>
        </a:p>
      </dsp:txBody>
      <dsp:txXfrm>
        <a:off x="1279485" y="1451738"/>
        <a:ext cx="883933" cy="539861"/>
      </dsp:txXfrm>
    </dsp:sp>
    <dsp:sp modelId="{6F5F68C2-248D-407C-B32E-7A2F4E27E273}">
      <dsp:nvSpPr>
        <dsp:cNvPr id="0" name=""/>
        <dsp:cNvSpPr/>
      </dsp:nvSpPr>
      <dsp:spPr>
        <a:xfrm>
          <a:off x="1147999" y="574762"/>
          <a:ext cx="114690" cy="18637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63723"/>
              </a:lnTo>
              <a:lnTo>
                <a:pt x="114690" y="18637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526864-5101-4550-9011-4FA335DCF1D2}">
      <dsp:nvSpPr>
        <dsp:cNvPr id="0" name=""/>
        <dsp:cNvSpPr/>
      </dsp:nvSpPr>
      <dsp:spPr>
        <a:xfrm>
          <a:off x="1262689" y="2151759"/>
          <a:ext cx="917525" cy="5734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Create and Manages Enterprise Administrator</a:t>
          </a:r>
        </a:p>
      </dsp:txBody>
      <dsp:txXfrm>
        <a:off x="1279485" y="2168555"/>
        <a:ext cx="883933" cy="539861"/>
      </dsp:txXfrm>
    </dsp:sp>
    <dsp:sp modelId="{7ED92420-F240-41A1-8F64-ED7F3CE0A945}">
      <dsp:nvSpPr>
        <dsp:cNvPr id="0" name=""/>
        <dsp:cNvSpPr/>
      </dsp:nvSpPr>
      <dsp:spPr>
        <a:xfrm>
          <a:off x="2466942" y="1308"/>
          <a:ext cx="1146906" cy="5734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</a:rPr>
            <a:t>Country Administrator</a:t>
          </a:r>
        </a:p>
      </dsp:txBody>
      <dsp:txXfrm>
        <a:off x="2483738" y="18104"/>
        <a:ext cx="1113314" cy="539861"/>
      </dsp:txXfrm>
    </dsp:sp>
    <dsp:sp modelId="{14BEB2EB-19D9-4B73-96EA-6260220ED811}">
      <dsp:nvSpPr>
        <dsp:cNvPr id="0" name=""/>
        <dsp:cNvSpPr/>
      </dsp:nvSpPr>
      <dsp:spPr>
        <a:xfrm>
          <a:off x="2581632" y="574762"/>
          <a:ext cx="114690" cy="4300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30090"/>
              </a:lnTo>
              <a:lnTo>
                <a:pt x="114690" y="43009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9D30BE-900B-4815-A2F5-EDAD36A0F872}">
      <dsp:nvSpPr>
        <dsp:cNvPr id="0" name=""/>
        <dsp:cNvSpPr/>
      </dsp:nvSpPr>
      <dsp:spPr>
        <a:xfrm>
          <a:off x="2696323" y="718125"/>
          <a:ext cx="917525" cy="5734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Manages State Networks</a:t>
          </a:r>
        </a:p>
      </dsp:txBody>
      <dsp:txXfrm>
        <a:off x="2713119" y="734921"/>
        <a:ext cx="883933" cy="539861"/>
      </dsp:txXfrm>
    </dsp:sp>
    <dsp:sp modelId="{129156D3-DB50-4DEC-A44B-6FCBCF3C6699}">
      <dsp:nvSpPr>
        <dsp:cNvPr id="0" name=""/>
        <dsp:cNvSpPr/>
      </dsp:nvSpPr>
      <dsp:spPr>
        <a:xfrm>
          <a:off x="2581632" y="574762"/>
          <a:ext cx="114690" cy="11469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6906"/>
              </a:lnTo>
              <a:lnTo>
                <a:pt x="114690" y="114690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070C21-22F4-4067-AB37-1DB5B3F1DBAE}">
      <dsp:nvSpPr>
        <dsp:cNvPr id="0" name=""/>
        <dsp:cNvSpPr/>
      </dsp:nvSpPr>
      <dsp:spPr>
        <a:xfrm>
          <a:off x="2696323" y="1434942"/>
          <a:ext cx="917525" cy="5734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Create and Manage State Level  Enterprises</a:t>
          </a:r>
        </a:p>
      </dsp:txBody>
      <dsp:txXfrm>
        <a:off x="2713119" y="1451738"/>
        <a:ext cx="883933" cy="539861"/>
      </dsp:txXfrm>
    </dsp:sp>
    <dsp:sp modelId="{78634283-12EE-4E86-99C5-912B06F2117E}">
      <dsp:nvSpPr>
        <dsp:cNvPr id="0" name=""/>
        <dsp:cNvSpPr/>
      </dsp:nvSpPr>
      <dsp:spPr>
        <a:xfrm>
          <a:off x="2581632" y="574762"/>
          <a:ext cx="114690" cy="18637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63723"/>
              </a:lnTo>
              <a:lnTo>
                <a:pt x="114690" y="18637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497EFE-F196-40D1-B8EA-A54779D631EB}">
      <dsp:nvSpPr>
        <dsp:cNvPr id="0" name=""/>
        <dsp:cNvSpPr/>
      </dsp:nvSpPr>
      <dsp:spPr>
        <a:xfrm>
          <a:off x="2696323" y="2151759"/>
          <a:ext cx="917525" cy="5734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Create and Manage Opioid Medication Available in the country. </a:t>
          </a:r>
        </a:p>
      </dsp:txBody>
      <dsp:txXfrm>
        <a:off x="2713119" y="2168555"/>
        <a:ext cx="883933" cy="539861"/>
      </dsp:txXfrm>
    </dsp:sp>
    <dsp:sp modelId="{84A69C11-6819-43AD-AD0F-4C808D012EBA}">
      <dsp:nvSpPr>
        <dsp:cNvPr id="0" name=""/>
        <dsp:cNvSpPr/>
      </dsp:nvSpPr>
      <dsp:spPr>
        <a:xfrm>
          <a:off x="3900575" y="1308"/>
          <a:ext cx="1146906" cy="5734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</a:rPr>
            <a:t>Hospitals</a:t>
          </a:r>
        </a:p>
      </dsp:txBody>
      <dsp:txXfrm>
        <a:off x="3917371" y="18104"/>
        <a:ext cx="1113314" cy="539861"/>
      </dsp:txXfrm>
    </dsp:sp>
    <dsp:sp modelId="{A19AEBED-F414-45B6-865A-DD40641AAB73}">
      <dsp:nvSpPr>
        <dsp:cNvPr id="0" name=""/>
        <dsp:cNvSpPr/>
      </dsp:nvSpPr>
      <dsp:spPr>
        <a:xfrm>
          <a:off x="4015266" y="574762"/>
          <a:ext cx="114690" cy="4300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30090"/>
              </a:lnTo>
              <a:lnTo>
                <a:pt x="114690" y="43009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3E9888-A8FE-40FC-80A2-C2B9FDC3DB04}">
      <dsp:nvSpPr>
        <dsp:cNvPr id="0" name=""/>
        <dsp:cNvSpPr/>
      </dsp:nvSpPr>
      <dsp:spPr>
        <a:xfrm>
          <a:off x="4129956" y="718125"/>
          <a:ext cx="917525" cy="5734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Add doctors and patients.</a:t>
          </a:r>
        </a:p>
      </dsp:txBody>
      <dsp:txXfrm>
        <a:off x="4146752" y="734921"/>
        <a:ext cx="883933" cy="539861"/>
      </dsp:txXfrm>
    </dsp:sp>
    <dsp:sp modelId="{F5CE125E-A8E3-42E6-8C21-F6B47D5FAFD8}">
      <dsp:nvSpPr>
        <dsp:cNvPr id="0" name=""/>
        <dsp:cNvSpPr/>
      </dsp:nvSpPr>
      <dsp:spPr>
        <a:xfrm>
          <a:off x="4015266" y="574762"/>
          <a:ext cx="114690" cy="11469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6906"/>
              </a:lnTo>
              <a:lnTo>
                <a:pt x="114690" y="114690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34F655-EF73-45DD-B936-AC360DE6CDF1}">
      <dsp:nvSpPr>
        <dsp:cNvPr id="0" name=""/>
        <dsp:cNvSpPr/>
      </dsp:nvSpPr>
      <dsp:spPr>
        <a:xfrm>
          <a:off x="4129956" y="1434942"/>
          <a:ext cx="917525" cy="5734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Monitor doctor violations.</a:t>
          </a:r>
        </a:p>
      </dsp:txBody>
      <dsp:txXfrm>
        <a:off x="4146752" y="1451738"/>
        <a:ext cx="883933" cy="539861"/>
      </dsp:txXfrm>
    </dsp:sp>
    <dsp:sp modelId="{F4D32889-8C40-4FE6-9714-92DD842C92E7}">
      <dsp:nvSpPr>
        <dsp:cNvPr id="0" name=""/>
        <dsp:cNvSpPr/>
      </dsp:nvSpPr>
      <dsp:spPr>
        <a:xfrm>
          <a:off x="4015266" y="574762"/>
          <a:ext cx="114690" cy="18637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63723"/>
              </a:lnTo>
              <a:lnTo>
                <a:pt x="114690" y="18637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CA44AF-C18D-40A3-9C84-AEB43BA261CE}">
      <dsp:nvSpPr>
        <dsp:cNvPr id="0" name=""/>
        <dsp:cNvSpPr/>
      </dsp:nvSpPr>
      <dsp:spPr>
        <a:xfrm>
          <a:off x="4129956" y="2151759"/>
          <a:ext cx="917525" cy="5734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Create patients and doctors.</a:t>
          </a:r>
        </a:p>
      </dsp:txBody>
      <dsp:txXfrm>
        <a:off x="4146752" y="2168555"/>
        <a:ext cx="883933" cy="539861"/>
      </dsp:txXfrm>
    </dsp:sp>
    <dsp:sp modelId="{C0E77643-B510-4182-A598-DE6BEE9A6B3F}">
      <dsp:nvSpPr>
        <dsp:cNvPr id="0" name=""/>
        <dsp:cNvSpPr/>
      </dsp:nvSpPr>
      <dsp:spPr>
        <a:xfrm>
          <a:off x="4015266" y="574762"/>
          <a:ext cx="114690" cy="25805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80540"/>
              </a:lnTo>
              <a:lnTo>
                <a:pt x="114690" y="258054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74027A-D572-4AAE-9031-CA12A38DB0C1}">
      <dsp:nvSpPr>
        <dsp:cNvPr id="0" name=""/>
        <dsp:cNvSpPr/>
      </dsp:nvSpPr>
      <dsp:spPr>
        <a:xfrm>
          <a:off x="4129956" y="2868575"/>
          <a:ext cx="917525" cy="5734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Set Physical therapy conditions.</a:t>
          </a:r>
        </a:p>
      </dsp:txBody>
      <dsp:txXfrm>
        <a:off x="4146752" y="2885371"/>
        <a:ext cx="883933" cy="539861"/>
      </dsp:txXfrm>
    </dsp:sp>
    <dsp:sp modelId="{D50CA708-E4B3-47A5-8EA3-4CE39B638669}">
      <dsp:nvSpPr>
        <dsp:cNvPr id="0" name=""/>
        <dsp:cNvSpPr/>
      </dsp:nvSpPr>
      <dsp:spPr>
        <a:xfrm>
          <a:off x="5334209" y="1308"/>
          <a:ext cx="1146906" cy="5734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</a:rPr>
            <a:t>Patient</a:t>
          </a:r>
        </a:p>
      </dsp:txBody>
      <dsp:txXfrm>
        <a:off x="5351005" y="18104"/>
        <a:ext cx="1113314" cy="539861"/>
      </dsp:txXfrm>
    </dsp:sp>
    <dsp:sp modelId="{A5182CAA-BEA0-49EC-8EB3-17ACA1BF7495}">
      <dsp:nvSpPr>
        <dsp:cNvPr id="0" name=""/>
        <dsp:cNvSpPr/>
      </dsp:nvSpPr>
      <dsp:spPr>
        <a:xfrm>
          <a:off x="5448899" y="574762"/>
          <a:ext cx="114690" cy="4300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30090"/>
              </a:lnTo>
              <a:lnTo>
                <a:pt x="114690" y="43009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307FB8-8E76-4559-9385-012AB0229BAB}">
      <dsp:nvSpPr>
        <dsp:cNvPr id="0" name=""/>
        <dsp:cNvSpPr/>
      </dsp:nvSpPr>
      <dsp:spPr>
        <a:xfrm>
          <a:off x="5563590" y="718125"/>
          <a:ext cx="917525" cy="5734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Book appointment with doctor.</a:t>
          </a:r>
        </a:p>
      </dsp:txBody>
      <dsp:txXfrm>
        <a:off x="5580386" y="734921"/>
        <a:ext cx="883933" cy="539861"/>
      </dsp:txXfrm>
    </dsp:sp>
    <dsp:sp modelId="{D4828AF2-075C-4288-A58D-5480ED096478}">
      <dsp:nvSpPr>
        <dsp:cNvPr id="0" name=""/>
        <dsp:cNvSpPr/>
      </dsp:nvSpPr>
      <dsp:spPr>
        <a:xfrm>
          <a:off x="5448899" y="574762"/>
          <a:ext cx="114690" cy="11469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6906"/>
              </a:lnTo>
              <a:lnTo>
                <a:pt x="114690" y="114690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7C61FB-F311-41AA-B2BE-5CCB72A40881}">
      <dsp:nvSpPr>
        <dsp:cNvPr id="0" name=""/>
        <dsp:cNvSpPr/>
      </dsp:nvSpPr>
      <dsp:spPr>
        <a:xfrm>
          <a:off x="5563590" y="1434942"/>
          <a:ext cx="917525" cy="5734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Request a refill of medication prescribed.</a:t>
          </a:r>
        </a:p>
      </dsp:txBody>
      <dsp:txXfrm>
        <a:off x="5580386" y="1451738"/>
        <a:ext cx="883933" cy="539861"/>
      </dsp:txXfrm>
    </dsp:sp>
    <dsp:sp modelId="{225E3BED-AB76-466E-9FD9-BD0C9FAFD5E7}">
      <dsp:nvSpPr>
        <dsp:cNvPr id="0" name=""/>
        <dsp:cNvSpPr/>
      </dsp:nvSpPr>
      <dsp:spPr>
        <a:xfrm>
          <a:off x="5448899" y="574762"/>
          <a:ext cx="114690" cy="18637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63723"/>
              </a:lnTo>
              <a:lnTo>
                <a:pt x="114690" y="18637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CA946B-2C3F-4E3E-A127-C43B97BC34AC}">
      <dsp:nvSpPr>
        <dsp:cNvPr id="0" name=""/>
        <dsp:cNvSpPr/>
      </dsp:nvSpPr>
      <dsp:spPr>
        <a:xfrm>
          <a:off x="5563590" y="2151759"/>
          <a:ext cx="917525" cy="5734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Cancel appointment</a:t>
          </a:r>
        </a:p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 dirty="0"/>
        </a:p>
      </dsp:txBody>
      <dsp:txXfrm>
        <a:off x="5580386" y="2168555"/>
        <a:ext cx="883933" cy="539861"/>
      </dsp:txXfrm>
    </dsp:sp>
    <dsp:sp modelId="{672B0827-430A-46EE-8386-D32BEA0579BC}">
      <dsp:nvSpPr>
        <dsp:cNvPr id="0" name=""/>
        <dsp:cNvSpPr/>
      </dsp:nvSpPr>
      <dsp:spPr>
        <a:xfrm>
          <a:off x="6767842" y="1308"/>
          <a:ext cx="1146906" cy="57345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7780" rIns="2667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</a:rPr>
            <a:t>Doctor</a:t>
          </a:r>
        </a:p>
      </dsp:txBody>
      <dsp:txXfrm>
        <a:off x="6784638" y="18104"/>
        <a:ext cx="1113314" cy="539861"/>
      </dsp:txXfrm>
    </dsp:sp>
    <dsp:sp modelId="{8E7886FB-8B3B-4DA1-8B6B-8E58B5FAF83C}">
      <dsp:nvSpPr>
        <dsp:cNvPr id="0" name=""/>
        <dsp:cNvSpPr/>
      </dsp:nvSpPr>
      <dsp:spPr>
        <a:xfrm>
          <a:off x="6882533" y="574762"/>
          <a:ext cx="114690" cy="4300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30090"/>
              </a:lnTo>
              <a:lnTo>
                <a:pt x="114690" y="43009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3F5EA2-CE4B-48FC-B5C8-FBE5FAC084E3}">
      <dsp:nvSpPr>
        <dsp:cNvPr id="0" name=""/>
        <dsp:cNvSpPr/>
      </dsp:nvSpPr>
      <dsp:spPr>
        <a:xfrm>
          <a:off x="6997224" y="718125"/>
          <a:ext cx="917525" cy="5734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Diagnoses patient depending on the intensity condition or status of addiction.</a:t>
          </a:r>
        </a:p>
      </dsp:txBody>
      <dsp:txXfrm>
        <a:off x="7014020" y="734921"/>
        <a:ext cx="883933" cy="539861"/>
      </dsp:txXfrm>
    </dsp:sp>
    <dsp:sp modelId="{C8E5C783-C5FD-43A4-B642-B0AB70E40857}">
      <dsp:nvSpPr>
        <dsp:cNvPr id="0" name=""/>
        <dsp:cNvSpPr/>
      </dsp:nvSpPr>
      <dsp:spPr>
        <a:xfrm>
          <a:off x="6882533" y="574762"/>
          <a:ext cx="114690" cy="11469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6906"/>
              </a:lnTo>
              <a:lnTo>
                <a:pt x="114690" y="114690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8EF4B6C-C4EB-450C-A3D3-E678785C6248}">
      <dsp:nvSpPr>
        <dsp:cNvPr id="0" name=""/>
        <dsp:cNvSpPr/>
      </dsp:nvSpPr>
      <dsp:spPr>
        <a:xfrm>
          <a:off x="6997224" y="1434942"/>
          <a:ext cx="917525" cy="5734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May accept or reject, please for refills from the patient.</a:t>
          </a:r>
        </a:p>
      </dsp:txBody>
      <dsp:txXfrm>
        <a:off x="7014020" y="1451738"/>
        <a:ext cx="883933" cy="539861"/>
      </dsp:txXfrm>
    </dsp:sp>
    <dsp:sp modelId="{1127CAF1-63D2-4207-9768-7AB546466542}">
      <dsp:nvSpPr>
        <dsp:cNvPr id="0" name=""/>
        <dsp:cNvSpPr/>
      </dsp:nvSpPr>
      <dsp:spPr>
        <a:xfrm>
          <a:off x="6882533" y="574762"/>
          <a:ext cx="114690" cy="186372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63723"/>
              </a:lnTo>
              <a:lnTo>
                <a:pt x="114690" y="186372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8D04EA-1F40-4730-95D0-CD61B4D9211B}">
      <dsp:nvSpPr>
        <dsp:cNvPr id="0" name=""/>
        <dsp:cNvSpPr/>
      </dsp:nvSpPr>
      <dsp:spPr>
        <a:xfrm>
          <a:off x="6997224" y="2151759"/>
          <a:ext cx="917525" cy="5734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Sends a patient to  </a:t>
          </a:r>
          <a:r>
            <a:rPr lang="en-US" sz="700" kern="1200" dirty="0" err="1"/>
            <a:t>rehab,physical</a:t>
          </a:r>
          <a:r>
            <a:rPr lang="en-US" sz="700" kern="1200" dirty="0"/>
            <a:t> therapy depending on the condition.</a:t>
          </a:r>
        </a:p>
      </dsp:txBody>
      <dsp:txXfrm>
        <a:off x="7014020" y="2168555"/>
        <a:ext cx="883933" cy="539861"/>
      </dsp:txXfrm>
    </dsp:sp>
    <dsp:sp modelId="{35C75B7F-A117-44E1-9A10-1EC8A02A17DF}">
      <dsp:nvSpPr>
        <dsp:cNvPr id="0" name=""/>
        <dsp:cNvSpPr/>
      </dsp:nvSpPr>
      <dsp:spPr>
        <a:xfrm>
          <a:off x="6882533" y="574762"/>
          <a:ext cx="114690" cy="25805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80540"/>
              </a:lnTo>
              <a:lnTo>
                <a:pt x="114690" y="258054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E8623F-DFEE-4730-BB6A-7A96B008A256}">
      <dsp:nvSpPr>
        <dsp:cNvPr id="0" name=""/>
        <dsp:cNvSpPr/>
      </dsp:nvSpPr>
      <dsp:spPr>
        <a:xfrm>
          <a:off x="6997224" y="2868575"/>
          <a:ext cx="917525" cy="5734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" tIns="8890" rIns="13335" bIns="889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kern="1200" dirty="0"/>
            <a:t>Or write prescriptions for opioids sent to the pharmacy depending upon the diagnosis</a:t>
          </a:r>
        </a:p>
      </dsp:txBody>
      <dsp:txXfrm>
        <a:off x="7014020" y="2885371"/>
        <a:ext cx="883933" cy="53986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D243E1-FD8A-4320-88D0-4789082C33BD}">
      <dsp:nvSpPr>
        <dsp:cNvPr id="0" name=""/>
        <dsp:cNvSpPr/>
      </dsp:nvSpPr>
      <dsp:spPr>
        <a:xfrm>
          <a:off x="1939364" y="1718"/>
          <a:ext cx="1448379" cy="72418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Pharmacy</a:t>
          </a:r>
        </a:p>
      </dsp:txBody>
      <dsp:txXfrm>
        <a:off x="1960575" y="22929"/>
        <a:ext cx="1405957" cy="681767"/>
      </dsp:txXfrm>
    </dsp:sp>
    <dsp:sp modelId="{12F9F69B-6B6E-470B-8CBB-62ED662456C1}">
      <dsp:nvSpPr>
        <dsp:cNvPr id="0" name=""/>
        <dsp:cNvSpPr/>
      </dsp:nvSpPr>
      <dsp:spPr>
        <a:xfrm>
          <a:off x="2084202" y="725908"/>
          <a:ext cx="144837" cy="5431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43142"/>
              </a:lnTo>
              <a:lnTo>
                <a:pt x="144837" y="54314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260084-A2BE-4072-9411-28B5C92C69AC}">
      <dsp:nvSpPr>
        <dsp:cNvPr id="0" name=""/>
        <dsp:cNvSpPr/>
      </dsp:nvSpPr>
      <dsp:spPr>
        <a:xfrm>
          <a:off x="2229040" y="906955"/>
          <a:ext cx="1158703" cy="72418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Receives the prescription from the doctor.</a:t>
          </a:r>
        </a:p>
      </dsp:txBody>
      <dsp:txXfrm>
        <a:off x="2250251" y="928166"/>
        <a:ext cx="1116281" cy="681767"/>
      </dsp:txXfrm>
    </dsp:sp>
    <dsp:sp modelId="{CC25E3DA-88B6-4E7F-81C5-2D2F5195B663}">
      <dsp:nvSpPr>
        <dsp:cNvPr id="0" name=""/>
        <dsp:cNvSpPr/>
      </dsp:nvSpPr>
      <dsp:spPr>
        <a:xfrm>
          <a:off x="2084202" y="725908"/>
          <a:ext cx="144837" cy="144837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8379"/>
              </a:lnTo>
              <a:lnTo>
                <a:pt x="144837" y="144837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C2B45C-3295-4C21-9335-EE5A3406BAE6}">
      <dsp:nvSpPr>
        <dsp:cNvPr id="0" name=""/>
        <dsp:cNvSpPr/>
      </dsp:nvSpPr>
      <dsp:spPr>
        <a:xfrm>
          <a:off x="2229040" y="1812192"/>
          <a:ext cx="1158703" cy="72418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Obtains opioids from the provider and supplies it to the patient.</a:t>
          </a:r>
        </a:p>
      </dsp:txBody>
      <dsp:txXfrm>
        <a:off x="2250251" y="1833403"/>
        <a:ext cx="1116281" cy="681767"/>
      </dsp:txXfrm>
    </dsp:sp>
    <dsp:sp modelId="{7ED92420-F240-41A1-8F64-ED7F3CE0A945}">
      <dsp:nvSpPr>
        <dsp:cNvPr id="0" name=""/>
        <dsp:cNvSpPr/>
      </dsp:nvSpPr>
      <dsp:spPr>
        <a:xfrm>
          <a:off x="3749839" y="1718"/>
          <a:ext cx="1448379" cy="72418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Public Health Organization</a:t>
          </a:r>
        </a:p>
      </dsp:txBody>
      <dsp:txXfrm>
        <a:off x="3771050" y="22929"/>
        <a:ext cx="1405957" cy="681767"/>
      </dsp:txXfrm>
    </dsp:sp>
    <dsp:sp modelId="{14BEB2EB-19D9-4B73-96EA-6260220ED811}">
      <dsp:nvSpPr>
        <dsp:cNvPr id="0" name=""/>
        <dsp:cNvSpPr/>
      </dsp:nvSpPr>
      <dsp:spPr>
        <a:xfrm>
          <a:off x="3894677" y="725908"/>
          <a:ext cx="144837" cy="5431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43142"/>
              </a:lnTo>
              <a:lnTo>
                <a:pt x="144837" y="54314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9D30BE-900B-4815-A2F5-EDAD36A0F872}">
      <dsp:nvSpPr>
        <dsp:cNvPr id="0" name=""/>
        <dsp:cNvSpPr/>
      </dsp:nvSpPr>
      <dsp:spPr>
        <a:xfrm>
          <a:off x="4039515" y="906955"/>
          <a:ext cx="1158703" cy="72418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Can view analytical graphs based on several conditions.</a:t>
          </a:r>
        </a:p>
      </dsp:txBody>
      <dsp:txXfrm>
        <a:off x="4060726" y="928166"/>
        <a:ext cx="1116281" cy="681767"/>
      </dsp:txXfrm>
    </dsp:sp>
    <dsp:sp modelId="{129156D3-DB50-4DEC-A44B-6FCBCF3C6699}">
      <dsp:nvSpPr>
        <dsp:cNvPr id="0" name=""/>
        <dsp:cNvSpPr/>
      </dsp:nvSpPr>
      <dsp:spPr>
        <a:xfrm>
          <a:off x="3894677" y="725908"/>
          <a:ext cx="144837" cy="144837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48379"/>
              </a:lnTo>
              <a:lnTo>
                <a:pt x="144837" y="144837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070C21-22F4-4067-AB37-1DB5B3F1DBAE}">
      <dsp:nvSpPr>
        <dsp:cNvPr id="0" name=""/>
        <dsp:cNvSpPr/>
      </dsp:nvSpPr>
      <dsp:spPr>
        <a:xfrm>
          <a:off x="4039515" y="1812192"/>
          <a:ext cx="1158703" cy="72418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View state level statistics</a:t>
          </a:r>
        </a:p>
      </dsp:txBody>
      <dsp:txXfrm>
        <a:off x="4060726" y="1833403"/>
        <a:ext cx="1116281" cy="681767"/>
      </dsp:txXfrm>
    </dsp:sp>
    <dsp:sp modelId="{78634283-12EE-4E86-99C5-912B06F2117E}">
      <dsp:nvSpPr>
        <dsp:cNvPr id="0" name=""/>
        <dsp:cNvSpPr/>
      </dsp:nvSpPr>
      <dsp:spPr>
        <a:xfrm>
          <a:off x="3894677" y="725908"/>
          <a:ext cx="144837" cy="23536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53616"/>
              </a:lnTo>
              <a:lnTo>
                <a:pt x="144837" y="235361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497EFE-F196-40D1-B8EA-A54779D631EB}">
      <dsp:nvSpPr>
        <dsp:cNvPr id="0" name=""/>
        <dsp:cNvSpPr/>
      </dsp:nvSpPr>
      <dsp:spPr>
        <a:xfrm>
          <a:off x="4039515" y="2717429"/>
          <a:ext cx="1158703" cy="72418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View Country level statistics</a:t>
          </a:r>
        </a:p>
      </dsp:txBody>
      <dsp:txXfrm>
        <a:off x="4060726" y="2738640"/>
        <a:ext cx="1116281" cy="681767"/>
      </dsp:txXfrm>
    </dsp:sp>
    <dsp:sp modelId="{84A69C11-6819-43AD-AD0F-4C808D012EBA}">
      <dsp:nvSpPr>
        <dsp:cNvPr id="0" name=""/>
        <dsp:cNvSpPr/>
      </dsp:nvSpPr>
      <dsp:spPr>
        <a:xfrm>
          <a:off x="5560313" y="1718"/>
          <a:ext cx="1448379" cy="72418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21590" rIns="32385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Rehab</a:t>
          </a:r>
        </a:p>
      </dsp:txBody>
      <dsp:txXfrm>
        <a:off x="5581524" y="22929"/>
        <a:ext cx="1405957" cy="681767"/>
      </dsp:txXfrm>
    </dsp:sp>
    <dsp:sp modelId="{A19AEBED-F414-45B6-865A-DD40641AAB73}">
      <dsp:nvSpPr>
        <dsp:cNvPr id="0" name=""/>
        <dsp:cNvSpPr/>
      </dsp:nvSpPr>
      <dsp:spPr>
        <a:xfrm>
          <a:off x="5705151" y="725908"/>
          <a:ext cx="144837" cy="5431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43142"/>
              </a:lnTo>
              <a:lnTo>
                <a:pt x="144837" y="54314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3E9888-A8FE-40FC-80A2-C2B9FDC3DB04}">
      <dsp:nvSpPr>
        <dsp:cNvPr id="0" name=""/>
        <dsp:cNvSpPr/>
      </dsp:nvSpPr>
      <dsp:spPr>
        <a:xfrm>
          <a:off x="5849989" y="906955"/>
          <a:ext cx="1158703" cy="72418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Addicted patients sent by the doctor are treated here.</a:t>
          </a:r>
        </a:p>
      </dsp:txBody>
      <dsp:txXfrm>
        <a:off x="5871200" y="928166"/>
        <a:ext cx="1116281" cy="6817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64,000 deaths per year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$80 b funded for clinics and treatment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1" name="Shape 11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 lang="en"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buSzPts val="14000"/>
              <a:buNone/>
              <a:defRPr sz="14000" b="1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hape 16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 lang="en"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2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 lang="en"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 lang="en"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perback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‹#›</a:t>
            </a:fld>
            <a:endParaRPr lang="en" sz="100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Opioid Overdose 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Prevention System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Madhumathi Prakash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Vignesh Murali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"/>
              <a:t>Pooja Pingle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10FC5-0D3E-4323-836A-B82153F4F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Manage State Networks</a:t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E33849-BEA4-4C2A-826C-5756BB6310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040" y="1058225"/>
            <a:ext cx="6905065" cy="3884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354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Each country adds opioid list and associates to condition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752AF5-720C-4686-A3A3-8B78D26826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062" y="1358153"/>
            <a:ext cx="7079876" cy="363070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dirty="0"/>
              <a:t>Each Hospital </a:t>
            </a:r>
            <a:r>
              <a:rPr lang="en-US" dirty="0"/>
              <a:t>Enterprise</a:t>
            </a:r>
            <a:r>
              <a:rPr lang="en" dirty="0"/>
              <a:t> creates</a:t>
            </a:r>
            <a:r>
              <a:rPr lang="en-US" dirty="0"/>
              <a:t> hospital and sets location</a:t>
            </a:r>
            <a:endParaRPr lang="e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B01CA39-F260-47D4-82EE-CCBC163D4F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425" y="1385047"/>
            <a:ext cx="7456394" cy="3644153"/>
          </a:xfrm>
          <a:prstGeom prst="rect">
            <a:avLst/>
          </a:prstGeom>
        </p:spPr>
      </p:pic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 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83AE2-64B8-4421-8D57-AFE80A833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Each Hospital </a:t>
            </a:r>
            <a:r>
              <a:rPr lang="en-US" dirty="0"/>
              <a:t>Enterprise</a:t>
            </a:r>
            <a:r>
              <a:rPr lang="en" dirty="0"/>
              <a:t> creates</a:t>
            </a:r>
            <a:r>
              <a:rPr lang="en-US" dirty="0"/>
              <a:t> hospital and sets location(Continued)</a:t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B1E86D-D7AC-41AD-90D4-AE70B5F30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770" y="1501448"/>
            <a:ext cx="6582335" cy="370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7143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311700" y="149190"/>
            <a:ext cx="8520600" cy="613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dirty="0"/>
              <a:t>Each Hospital Organization creates Physical Therapists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9697699-1865-490B-A649-4F47930AB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988" y="1132914"/>
            <a:ext cx="8088406" cy="3816024"/>
          </a:xfrm>
          <a:prstGeom prst="rect">
            <a:avLst/>
          </a:prstGeom>
        </p:spPr>
      </p:pic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311700" y="1432112"/>
            <a:ext cx="8520600" cy="3136688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  </a:t>
            </a:r>
          </a:p>
          <a:p>
            <a:pPr marL="0" lvl="0" indent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Each Hospital Organization creates Doctors</a:t>
            </a:r>
          </a:p>
        </p:txBody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C679836-ADF9-4EB9-A46C-842959685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058225"/>
            <a:ext cx="8590253" cy="380089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387899" y="252396"/>
            <a:ext cx="8368200" cy="686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dirty="0"/>
              <a:t>Each Hospital Organization creates Conditions that are valid reasons for physical therapy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8298580-BB7A-4A21-B989-273B7D1F01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036" y="1363352"/>
            <a:ext cx="8419925" cy="352775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EA60A-3A2A-47C2-8D14-B3EEDCCF0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Hospital Organization creates patient</a:t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1E3BFC-7CC1-4284-8188-B7F73FBCC7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359" y="1004885"/>
            <a:ext cx="7167282" cy="4031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1508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55EBA-A0F2-43EF-B235-9D557FD0A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Hospital Views Statistics on Doctor Violations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6B8FAC-0778-4CFE-9FC0-E9A215DA2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079" y="941714"/>
            <a:ext cx="7469841" cy="4201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2699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190677" y="169360"/>
            <a:ext cx="8520600" cy="613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dirty="0"/>
              <a:t>Patient can request appointment</a:t>
            </a:r>
          </a:p>
        </p:txBody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935156" y="2021960"/>
            <a:ext cx="7845300" cy="2442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 </a:t>
            </a:r>
          </a:p>
          <a:p>
            <a:pPr marL="0" lvl="0" indent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310CCE-B864-4F92-B7B9-04F7CDDB5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371" y="782560"/>
            <a:ext cx="7947212" cy="382358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Problem Statement</a:t>
            </a:r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Opioid abuse is biggest public health concern in the United States today.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Opioid overdoses are the leading cause of accidental deaths in the country.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government spends almost $80 billion dollars a year to combat this problem.</a:t>
            </a:r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"/>
              <a:t>The opioid crisis is generally dealt with after a patient is addicted to a substance.</a:t>
            </a:r>
          </a:p>
        </p:txBody>
      </p:sp>
      <p:pic>
        <p:nvPicPr>
          <p:cNvPr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3000" y="3367575"/>
            <a:ext cx="2345352" cy="14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Doctor can view the list of patients and timings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965F1A3-D012-4EB4-977C-3061B784E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772" y="1338823"/>
            <a:ext cx="8740587" cy="3229978"/>
          </a:xfrm>
          <a:prstGeom prst="rect">
            <a:avLst/>
          </a:prstGeom>
        </p:spPr>
      </p:pic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248772" y="1055026"/>
            <a:ext cx="8520600" cy="3397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 </a:t>
            </a:r>
          </a:p>
          <a:p>
            <a:pPr marL="0" lvl="0" indent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Doctor checks multiple conditions (Decides what action to take)</a:t>
            </a:r>
          </a:p>
        </p:txBody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 </a:t>
            </a:r>
          </a:p>
          <a:p>
            <a:pPr marL="0" lvl="0" indent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A7529F-C981-4B09-9329-F780C80A1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90967"/>
            <a:ext cx="9143999" cy="3089463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8F0A6-7516-4220-95F2-3E1A35936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Doctor rejects refill and prescribes reversal</a:t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A02C9C-8863-4FA2-979B-EC53DEBE8B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777" y="1008529"/>
            <a:ext cx="7429500" cy="412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65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Physical Therapists can view and take action on patients sent from doctor</a:t>
            </a:r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  </a:t>
            </a:r>
          </a:p>
          <a:p>
            <a:pPr marL="0" lvl="0" indent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5339232-171B-4FC7-A61B-BAF5A85A84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694" y="1463790"/>
            <a:ext cx="7758953" cy="345111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311700" y="189531"/>
            <a:ext cx="8520600" cy="613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 dirty="0"/>
              <a:t>Pharmacy sees list of prescriptions sent from doctor and can </a:t>
            </a:r>
            <a:r>
              <a:rPr lang="en-US" dirty="0"/>
              <a:t>request</a:t>
            </a:r>
            <a:r>
              <a:rPr lang="en" dirty="0"/>
              <a:t> </a:t>
            </a:r>
            <a:r>
              <a:rPr lang="en-US" dirty="0"/>
              <a:t>from</a:t>
            </a:r>
            <a:r>
              <a:rPr lang="en" dirty="0"/>
              <a:t> </a:t>
            </a:r>
            <a:r>
              <a:rPr lang="en-US" dirty="0"/>
              <a:t>selected</a:t>
            </a:r>
            <a:r>
              <a:rPr lang="en" dirty="0"/>
              <a:t> provider</a:t>
            </a:r>
          </a:p>
        </p:txBody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 </a:t>
            </a:r>
          </a:p>
          <a:p>
            <a:pPr marL="0" lvl="0" indent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815F84-7A36-497F-A2B7-2BF943BB79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564" y="1171600"/>
            <a:ext cx="7906871" cy="383871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9BB72-304A-4E9B-B51E-3A7820BC1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Pharmacy completes request and sends confirmation email to patient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535C6F-07B7-415B-8625-F4EECCCFA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700" y="1479232"/>
            <a:ext cx="6324600" cy="355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453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Provider views opioid and requests to supplier </a:t>
            </a:r>
          </a:p>
        </p:txBody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 </a:t>
            </a:r>
          </a:p>
          <a:p>
            <a:pPr marL="0" lvl="0" indent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E38DD3-91E8-4014-8176-374C179128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920" y="971391"/>
            <a:ext cx="6751320" cy="3797618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Supplier Completes Request</a:t>
            </a:r>
          </a:p>
        </p:txBody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 </a:t>
            </a:r>
          </a:p>
          <a:p>
            <a:pPr marL="0" lvl="0" indent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D4FFB0-690D-4F7A-AC52-02DBB5234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660" y="1058225"/>
            <a:ext cx="6697980" cy="3767614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Future/ In progress use cases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387900" y="1144125"/>
            <a:ext cx="8368200" cy="3999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 dirty="0"/>
              <a:t>Opioids can be banned or modified depending upon the analytical results.</a:t>
            </a:r>
            <a:endParaRPr lang="en" sz="1400" dirty="0"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 dirty="0"/>
              <a:t>Fire a doctor based on the number of violations he has committed.</a:t>
            </a: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 dirty="0"/>
              <a:t>Implement more functionalities with respect to patient and doctor.</a:t>
            </a: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endParaRPr lang="en" sz="1400" dirty="0"/>
          </a:p>
          <a:p>
            <a:pPr marL="457200" lvl="0" indent="-317500">
              <a:spcBef>
                <a:spcPts val="0"/>
              </a:spcBef>
              <a:buSzPts val="1400"/>
              <a:buAutoNum type="arabicPeriod"/>
            </a:pPr>
            <a:endParaRPr lang="en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Approach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Globally solve this issue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Aiding doctors in preventing opioid addiction among patients by suggesting alternative methods of treatment.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Identify patients who are on the verge of addiction and prescribe opioid reversal medication.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Monitoring the frequency of prescriptions written by doctors which enables hospitals to take necessary action.</a:t>
            </a:r>
          </a:p>
          <a:p>
            <a:pPr marL="457200" lvl="0" indent="-342900" rtl="0">
              <a:spcBef>
                <a:spcPts val="0"/>
              </a:spcBef>
              <a:buSzPts val="1800"/>
              <a:buChar char="●"/>
            </a:pPr>
            <a:r>
              <a:rPr lang="en"/>
              <a:t>Helps state and national authorities keep track of opioids and enables them to rethink the legal status of these drugs.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Object Model</a:t>
            </a:r>
          </a:p>
        </p:txBody>
      </p:sp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Use Cases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A10D1-10C6-41A4-B75A-93082DD23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Use Cases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4" name="Content Placeholder 5">
            <a:extLst>
              <a:ext uri="{FF2B5EF4-FFF2-40B4-BE49-F238E27FC236}">
                <a16:creationId xmlns:a16="http://schemas.microsoft.com/office/drawing/2014/main" id="{2672EB7F-8BDB-485D-AFF2-C82F93B81FF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3522124"/>
              </p:ext>
            </p:extLst>
          </p:nvPr>
        </p:nvGraphicFramePr>
        <p:xfrm>
          <a:off x="116113" y="1465943"/>
          <a:ext cx="8948058" cy="3443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08960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79068-FF44-4E30-BDCE-A47862959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Uses Cases (Continued)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DA9593-A8CA-44EA-9F85-2F3ED25458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</p:txBody>
      </p:sp>
      <p:graphicFrame>
        <p:nvGraphicFramePr>
          <p:cNvPr id="4" name="Content Placeholder 5">
            <a:extLst>
              <a:ext uri="{FF2B5EF4-FFF2-40B4-BE49-F238E27FC236}">
                <a16:creationId xmlns:a16="http://schemas.microsoft.com/office/drawing/2014/main" id="{7CA116DA-E572-42B7-8170-C23E7B4A8A3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3153569"/>
              </p:ext>
            </p:extLst>
          </p:nvPr>
        </p:nvGraphicFramePr>
        <p:xfrm>
          <a:off x="116113" y="1465943"/>
          <a:ext cx="8948058" cy="3443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61029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4AF43-5DCE-4558-B92F-76012A2C1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admin creates and adds countries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95C3F0-3C02-4FC9-86B2-0F84CD2CB8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96D2C9-B0D1-49ED-B88C-880C423D2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065" y="1058225"/>
            <a:ext cx="6763870" cy="3804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825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"/>
              <a:t>System Admin Adds conditions/Illness</a:t>
            </a:r>
          </a:p>
        </p:txBody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 </a:t>
            </a:r>
          </a:p>
          <a:p>
            <a:pPr marL="0" lvl="0" indent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1FD24CF-2F7E-456E-AB0D-A08FC74E3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719" y="1259402"/>
            <a:ext cx="7725334" cy="35075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543</Words>
  <Application>Microsoft Office PowerPoint</Application>
  <PresentationFormat>On-screen Show (16:9)</PresentationFormat>
  <Paragraphs>87</Paragraphs>
  <Slides>28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Old Standard TT</vt:lpstr>
      <vt:lpstr>Paperback</vt:lpstr>
      <vt:lpstr>Opioid Overdose  Prevention System</vt:lpstr>
      <vt:lpstr>Problem Statement</vt:lpstr>
      <vt:lpstr>Approach</vt:lpstr>
      <vt:lpstr>Object Model</vt:lpstr>
      <vt:lpstr>Use Cases</vt:lpstr>
      <vt:lpstr>Major Use Cases </vt:lpstr>
      <vt:lpstr>Major Uses Cases (Continued)</vt:lpstr>
      <vt:lpstr>System admin creates and adds countries</vt:lpstr>
      <vt:lpstr>System Admin Adds conditions/Illness</vt:lpstr>
      <vt:lpstr>Manage State Networks </vt:lpstr>
      <vt:lpstr>Each country adds opioid list and associates to condition</vt:lpstr>
      <vt:lpstr>Each Hospital Enterprise creates hospital and sets location</vt:lpstr>
      <vt:lpstr>Each Hospital Enterprise creates hospital and sets location(Continued) </vt:lpstr>
      <vt:lpstr>Each Hospital Organization creates Physical Therapists</vt:lpstr>
      <vt:lpstr>Each Hospital Organization creates Doctors</vt:lpstr>
      <vt:lpstr>Each Hospital Organization creates Conditions that are valid reasons for physical therapy</vt:lpstr>
      <vt:lpstr>Hospital Organization creates patient </vt:lpstr>
      <vt:lpstr>Hospital Views Statistics on Doctor Violations</vt:lpstr>
      <vt:lpstr>Patient can request appointment</vt:lpstr>
      <vt:lpstr>Doctor can view the list of patients and timings</vt:lpstr>
      <vt:lpstr>Doctor checks multiple conditions (Decides what action to take)</vt:lpstr>
      <vt:lpstr>Doctor rejects refill and prescribes reversal </vt:lpstr>
      <vt:lpstr>Physical Therapists can view and take action on patients sent from doctor</vt:lpstr>
      <vt:lpstr>Pharmacy sees list of prescriptions sent from doctor and can request from selected provider</vt:lpstr>
      <vt:lpstr>Pharmacy completes request and sends confirmation email to patient</vt:lpstr>
      <vt:lpstr>Provider views opioid and requests to supplier </vt:lpstr>
      <vt:lpstr>Supplier Completes Request</vt:lpstr>
      <vt:lpstr>Future/ In progress use cases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Opioid Overdose  Prevention System</dc:title>
  <dc:creator>Vignesh Murali</dc:creator>
  <cp:lastModifiedBy>Vignesh Murali</cp:lastModifiedBy>
  <cp:revision>16</cp:revision>
  <dcterms:modified xsi:type="dcterms:W3CDTF">2017-12-13T05:56:33Z</dcterms:modified>
</cp:coreProperties>
</file>